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8" r:id="rId1"/>
  </p:sldMasterIdLst>
  <p:notesMasterIdLst>
    <p:notesMasterId r:id="rId24"/>
  </p:notesMasterIdLst>
  <p:sldIdLst>
    <p:sldId id="256" r:id="rId2"/>
    <p:sldId id="258" r:id="rId3"/>
    <p:sldId id="301" r:id="rId4"/>
    <p:sldId id="259" r:id="rId5"/>
    <p:sldId id="302" r:id="rId6"/>
    <p:sldId id="303" r:id="rId7"/>
    <p:sldId id="262" r:id="rId8"/>
    <p:sldId id="304" r:id="rId9"/>
    <p:sldId id="305" r:id="rId10"/>
    <p:sldId id="261" r:id="rId11"/>
    <p:sldId id="306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317" r:id="rId22"/>
    <p:sldId id="316" r:id="rId23"/>
  </p:sldIdLst>
  <p:sldSz cx="9144000" cy="5143500" type="screen16x9"/>
  <p:notesSz cx="6858000" cy="9144000"/>
  <p:embeddedFontLst>
    <p:embeddedFont>
      <p:font typeface="Bitter" pitchFamily="2" charset="77"/>
      <p:regular r:id="rId25"/>
      <p:bold r:id="rId26"/>
      <p:italic r:id="rId27"/>
      <p:boldItalic r:id="rId28"/>
    </p:embeddedFont>
    <p:embeddedFont>
      <p:font typeface="IBM Plex Sans" panose="020B0503050203000203" pitchFamily="34" charset="0"/>
      <p:regular r:id="rId29"/>
      <p:bold r:id="rId30"/>
      <p:italic r:id="rId31"/>
      <p:boldItalic r:id="rId32"/>
    </p:embeddedFont>
    <p:embeddedFont>
      <p:font typeface="IBM Plex Sans SemiBold" panose="020B0703050203000203" pitchFamily="34" charset="0"/>
      <p:regular r:id="rId33"/>
      <p:bold r:id="rId34"/>
      <p:italic r:id="rId35"/>
      <p:boldItalic r:id="rId36"/>
    </p:embeddedFont>
    <p:embeddedFont>
      <p:font typeface="Roboto Slab" pitchFamily="2" charset="0"/>
      <p:regular r:id="rId37"/>
      <p:bold r:id="rId38"/>
    </p:embeddedFont>
    <p:embeddedFont>
      <p:font typeface="Roboto Slab Regular" pitchFamily="2" charset="0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490675-E21F-4FA0-AE71-383CD1B62651}">
  <a:tblStyle styleId="{85490675-E21F-4FA0-AE71-383CD1B626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27"/>
    <p:restoredTop sz="94651"/>
  </p:normalViewPr>
  <p:slideViewPr>
    <p:cSldViewPr snapToGrid="0" snapToObjects="1">
      <p:cViewPr varScale="1">
        <p:scale>
          <a:sx n="149" d="100"/>
          <a:sy n="149" d="100"/>
        </p:scale>
        <p:origin x="10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" name="Google Shape;18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8c0bf7f92c_0_6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8c0bf7f92c_0_6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da6cdce42_0_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da6cdce42_0_10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3799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" name="Google Shape;2375;g8da6cdce42_0_1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6" name="Google Shape;2376;g8da6cdce42_0_1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04596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g8fb32c62e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6" name="Google Shape;2336;g8fb32c62e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10344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da6cdce42_0_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da6cdce42_0_10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95508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da6cdce42_0_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da6cdce42_0_10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09782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da6cdce42_0_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da6cdce42_0_10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1280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da6cdce42_0_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da6cdce42_0_10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34409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da6cdce42_0_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da6cdce42_0_10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74852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da6cdce42_0_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da6cdce42_0_10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6331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g8c0bf7f92c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7" name="Google Shape;1837;g8c0bf7f92c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da6cdce42_0_10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da6cdce42_0_10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03371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g8c7c9f6c56_0_16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3" name="Google Shape;2563;g8c7c9f6c56_0_16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26859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g8da6cdce42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1" name="Google Shape;2011;g8da6cdce42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9902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8da6cdce4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8da6cdce4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4778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g8c0bf7f92c_0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7" name="Google Shape;1857;g8c0bf7f92c_0_4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g8fc1ab574f_0_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4" name="Google Shape;1954;g8fc1ab574f_0_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4389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g8da6cdce4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" name="Google Shape;1960;g8da6cdce4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494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g8c0bf7f92c_0_8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1" name="Google Shape;1921;g8c0bf7f92c_0_8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g8fb32c62e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6" name="Google Shape;2336;g8fb32c62e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67807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g8c7c9f6c56_0_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6" name="Google Shape;2486;g8c7c9f6c56_0_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351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1300" y="-39450"/>
            <a:ext cx="8952300" cy="5222400"/>
            <a:chOff x="81300" y="-39450"/>
            <a:chExt cx="8952300" cy="5222400"/>
          </a:xfrm>
        </p:grpSpPr>
        <p:cxnSp>
          <p:nvCxnSpPr>
            <p:cNvPr id="10" name="Google Shape;10;p2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2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2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2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2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2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2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2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2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2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2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" name="Google Shape;31;p2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2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2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2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" name="Google Shape;35;p2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6" name="Google Shape;36;p2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" name="Google Shape;37;p2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8" name="Google Shape;38;p2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9" name="Google Shape;39;p2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" name="Google Shape;40;p2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" name="Google Shape;41;p2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" name="Google Shape;42;p2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43;p2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2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2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46;p2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2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2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2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2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51;p2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2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53;p2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" name="Google Shape;54;p2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" name="Google Shape;55;p2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" name="Google Shape;56;p2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" name="Google Shape;57;p2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" name="Google Shape;58;p2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" name="Google Shape;59;p2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" name="Google Shape;60;p2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" name="Google Shape;61;p2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" name="Google Shape;62;p2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" name="Google Shape;63;p2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" name="Google Shape;64;p2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" name="Google Shape;65;p2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" name="Google Shape;66;p2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" name="Google Shape;67;p2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" name="Google Shape;68;p2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9" name="Google Shape;69;p2"/>
          <p:cNvSpPr/>
          <p:nvPr/>
        </p:nvSpPr>
        <p:spPr>
          <a:xfrm rot="2048893">
            <a:off x="-501957" y="4460608"/>
            <a:ext cx="5535724" cy="330883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 txBox="1">
            <a:spLocks noGrp="1"/>
          </p:cNvSpPr>
          <p:nvPr>
            <p:ph type="ctrTitle"/>
          </p:nvPr>
        </p:nvSpPr>
        <p:spPr>
          <a:xfrm>
            <a:off x="1815300" y="1955623"/>
            <a:ext cx="55134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IBM Plex Sans"/>
              <a:buNone/>
              <a:defRPr sz="5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1" name="Google Shape;71;p2"/>
          <p:cNvSpPr txBox="1">
            <a:spLocks noGrp="1"/>
          </p:cNvSpPr>
          <p:nvPr>
            <p:ph type="subTitle" idx="1"/>
          </p:nvPr>
        </p:nvSpPr>
        <p:spPr>
          <a:xfrm>
            <a:off x="1521250" y="2934900"/>
            <a:ext cx="6101400" cy="5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2" name="Google Shape;72;p2"/>
          <p:cNvSpPr/>
          <p:nvPr/>
        </p:nvSpPr>
        <p:spPr>
          <a:xfrm>
            <a:off x="7931550" y="-514875"/>
            <a:ext cx="1764900" cy="1641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2"/>
          <p:cNvGrpSpPr/>
          <p:nvPr/>
        </p:nvGrpSpPr>
        <p:grpSpPr>
          <a:xfrm rot="2120665">
            <a:off x="533887" y="3308291"/>
            <a:ext cx="385166" cy="357746"/>
            <a:chOff x="2797467" y="161118"/>
            <a:chExt cx="1396959" cy="1297507"/>
          </a:xfrm>
        </p:grpSpPr>
        <p:sp>
          <p:nvSpPr>
            <p:cNvPr id="74" name="Google Shape;74;p2"/>
            <p:cNvSpPr/>
            <p:nvPr/>
          </p:nvSpPr>
          <p:spPr>
            <a:xfrm>
              <a:off x="2797467" y="161118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367846" y="161118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38226" y="161118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797467" y="678550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367821" y="678550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938201" y="678550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797467" y="1196125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67821" y="1196125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938201" y="1196125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2"/>
          <p:cNvGrpSpPr/>
          <p:nvPr/>
        </p:nvGrpSpPr>
        <p:grpSpPr>
          <a:xfrm>
            <a:off x="465901" y="393641"/>
            <a:ext cx="1095899" cy="402408"/>
            <a:chOff x="571942" y="402375"/>
            <a:chExt cx="571376" cy="209795"/>
          </a:xfrm>
        </p:grpSpPr>
        <p:sp>
          <p:nvSpPr>
            <p:cNvPr id="84" name="Google Shape;84;p2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2"/>
          <p:cNvSpPr/>
          <p:nvPr/>
        </p:nvSpPr>
        <p:spPr>
          <a:xfrm rot="-1026767">
            <a:off x="8020922" y="4383836"/>
            <a:ext cx="1130657" cy="105873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" name="Google Shape;1022;p18"/>
          <p:cNvGrpSpPr/>
          <p:nvPr/>
        </p:nvGrpSpPr>
        <p:grpSpPr>
          <a:xfrm>
            <a:off x="81300" y="-39450"/>
            <a:ext cx="8952300" cy="5222400"/>
            <a:chOff x="81300" y="-39450"/>
            <a:chExt cx="8952300" cy="5222400"/>
          </a:xfrm>
        </p:grpSpPr>
        <p:cxnSp>
          <p:nvCxnSpPr>
            <p:cNvPr id="1023" name="Google Shape;1023;p18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4" name="Google Shape;1024;p18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5" name="Google Shape;1025;p18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6" name="Google Shape;1026;p18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7" name="Google Shape;1027;p18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8" name="Google Shape;1028;p18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9" name="Google Shape;1029;p18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0" name="Google Shape;1030;p18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1" name="Google Shape;1031;p18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2" name="Google Shape;1032;p18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3" name="Google Shape;1033;p18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4" name="Google Shape;1034;p18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5" name="Google Shape;1035;p18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6" name="Google Shape;1036;p18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7" name="Google Shape;1037;p18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8" name="Google Shape;1038;p18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9" name="Google Shape;1039;p18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0" name="Google Shape;1040;p18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1" name="Google Shape;1041;p18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2" name="Google Shape;1042;p18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3" name="Google Shape;1043;p18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4" name="Google Shape;1044;p18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5" name="Google Shape;1045;p18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6" name="Google Shape;1046;p18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7" name="Google Shape;1047;p18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8" name="Google Shape;1048;p18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9" name="Google Shape;1049;p18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0" name="Google Shape;1050;p18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1" name="Google Shape;1051;p18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2" name="Google Shape;1052;p18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3" name="Google Shape;1053;p18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4" name="Google Shape;1054;p18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5" name="Google Shape;1055;p18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6" name="Google Shape;1056;p18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7" name="Google Shape;1057;p18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8" name="Google Shape;1058;p18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9" name="Google Shape;1059;p18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0" name="Google Shape;1060;p18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1" name="Google Shape;1061;p18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2" name="Google Shape;1062;p18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3" name="Google Shape;1063;p18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4" name="Google Shape;1064;p18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5" name="Google Shape;1065;p18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6" name="Google Shape;1066;p18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7" name="Google Shape;1067;p18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8" name="Google Shape;1068;p18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9" name="Google Shape;1069;p18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0" name="Google Shape;1070;p18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1" name="Google Shape;1071;p18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2" name="Google Shape;1072;p18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3" name="Google Shape;1073;p18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4" name="Google Shape;1074;p18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5" name="Google Shape;1075;p18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6" name="Google Shape;1076;p18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7" name="Google Shape;1077;p18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8" name="Google Shape;1078;p18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9" name="Google Shape;1079;p18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0" name="Google Shape;1080;p18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1" name="Google Shape;1081;p18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82" name="Google Shape;1082;p18"/>
          <p:cNvGrpSpPr/>
          <p:nvPr/>
        </p:nvGrpSpPr>
        <p:grpSpPr>
          <a:xfrm>
            <a:off x="1980345" y="94952"/>
            <a:ext cx="5516653" cy="4953662"/>
            <a:chOff x="2037293" y="146100"/>
            <a:chExt cx="5402657" cy="4851300"/>
          </a:xfrm>
        </p:grpSpPr>
        <p:sp>
          <p:nvSpPr>
            <p:cNvPr id="1083" name="Google Shape;1083;p18"/>
            <p:cNvSpPr/>
            <p:nvPr/>
          </p:nvSpPr>
          <p:spPr>
            <a:xfrm rot="1076513">
              <a:off x="2342000" y="405300"/>
              <a:ext cx="826808" cy="7519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8"/>
            <p:cNvSpPr/>
            <p:nvPr/>
          </p:nvSpPr>
          <p:spPr>
            <a:xfrm rot="-1026807">
              <a:off x="5994364" y="3404925"/>
              <a:ext cx="1295772" cy="121350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8"/>
            <p:cNvSpPr/>
            <p:nvPr/>
          </p:nvSpPr>
          <p:spPr>
            <a:xfrm>
              <a:off x="2037300" y="146100"/>
              <a:ext cx="5069400" cy="4851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6" name="Google Shape;1086;p18"/>
            <p:cNvGrpSpPr/>
            <p:nvPr/>
          </p:nvGrpSpPr>
          <p:grpSpPr>
            <a:xfrm>
              <a:off x="2037293" y="668728"/>
              <a:ext cx="613029" cy="225089"/>
              <a:chOff x="571942" y="402375"/>
              <a:chExt cx="571376" cy="209795"/>
            </a:xfrm>
          </p:grpSpPr>
          <p:sp>
            <p:nvSpPr>
              <p:cNvPr id="1087" name="Google Shape;1087;p18"/>
              <p:cNvSpPr/>
              <p:nvPr/>
            </p:nvSpPr>
            <p:spPr>
              <a:xfrm>
                <a:off x="571942" y="402375"/>
                <a:ext cx="74400" cy="7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18"/>
              <p:cNvSpPr/>
              <p:nvPr/>
            </p:nvSpPr>
            <p:spPr>
              <a:xfrm>
                <a:off x="737601" y="402375"/>
                <a:ext cx="74400" cy="7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18"/>
              <p:cNvSpPr/>
              <p:nvPr/>
            </p:nvSpPr>
            <p:spPr>
              <a:xfrm>
                <a:off x="903260" y="402375"/>
                <a:ext cx="74400" cy="7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18"/>
              <p:cNvSpPr/>
              <p:nvPr/>
            </p:nvSpPr>
            <p:spPr>
              <a:xfrm>
                <a:off x="1068919" y="402375"/>
                <a:ext cx="74400" cy="7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18"/>
              <p:cNvSpPr/>
              <p:nvPr/>
            </p:nvSpPr>
            <p:spPr>
              <a:xfrm>
                <a:off x="571942" y="535970"/>
                <a:ext cx="74400" cy="7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18"/>
              <p:cNvSpPr/>
              <p:nvPr/>
            </p:nvSpPr>
            <p:spPr>
              <a:xfrm>
                <a:off x="737601" y="535970"/>
                <a:ext cx="74400" cy="7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18"/>
              <p:cNvSpPr/>
              <p:nvPr/>
            </p:nvSpPr>
            <p:spPr>
              <a:xfrm>
                <a:off x="903260" y="535970"/>
                <a:ext cx="74400" cy="7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18"/>
              <p:cNvSpPr/>
              <p:nvPr/>
            </p:nvSpPr>
            <p:spPr>
              <a:xfrm>
                <a:off x="1068919" y="535970"/>
                <a:ext cx="74400" cy="7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5" name="Google Shape;1095;p18"/>
            <p:cNvGrpSpPr/>
            <p:nvPr/>
          </p:nvGrpSpPr>
          <p:grpSpPr>
            <a:xfrm rot="-4419002">
              <a:off x="6192289" y="3858605"/>
              <a:ext cx="570686" cy="530058"/>
              <a:chOff x="2797467" y="161118"/>
              <a:chExt cx="1396959" cy="1297507"/>
            </a:xfrm>
          </p:grpSpPr>
          <p:sp>
            <p:nvSpPr>
              <p:cNvPr id="1096" name="Google Shape;1096;p18"/>
              <p:cNvSpPr/>
              <p:nvPr/>
            </p:nvSpPr>
            <p:spPr>
              <a:xfrm>
                <a:off x="2797467" y="161118"/>
                <a:ext cx="256200" cy="262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18"/>
              <p:cNvSpPr/>
              <p:nvPr/>
            </p:nvSpPr>
            <p:spPr>
              <a:xfrm>
                <a:off x="3367846" y="161118"/>
                <a:ext cx="256200" cy="262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18"/>
              <p:cNvSpPr/>
              <p:nvPr/>
            </p:nvSpPr>
            <p:spPr>
              <a:xfrm>
                <a:off x="3938226" y="161118"/>
                <a:ext cx="256200" cy="262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18"/>
              <p:cNvSpPr/>
              <p:nvPr/>
            </p:nvSpPr>
            <p:spPr>
              <a:xfrm>
                <a:off x="2797467" y="678550"/>
                <a:ext cx="256200" cy="262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18"/>
              <p:cNvSpPr/>
              <p:nvPr/>
            </p:nvSpPr>
            <p:spPr>
              <a:xfrm>
                <a:off x="3367821" y="678550"/>
                <a:ext cx="256200" cy="262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18"/>
              <p:cNvSpPr/>
              <p:nvPr/>
            </p:nvSpPr>
            <p:spPr>
              <a:xfrm>
                <a:off x="3938201" y="678550"/>
                <a:ext cx="256200" cy="262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18"/>
              <p:cNvSpPr/>
              <p:nvPr/>
            </p:nvSpPr>
            <p:spPr>
              <a:xfrm>
                <a:off x="2797467" y="1196125"/>
                <a:ext cx="256200" cy="262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18"/>
              <p:cNvSpPr/>
              <p:nvPr/>
            </p:nvSpPr>
            <p:spPr>
              <a:xfrm>
                <a:off x="3367821" y="1196125"/>
                <a:ext cx="256200" cy="262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18"/>
              <p:cNvSpPr/>
              <p:nvPr/>
            </p:nvSpPr>
            <p:spPr>
              <a:xfrm>
                <a:off x="3938201" y="1196125"/>
                <a:ext cx="256200" cy="262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5" name="Google Shape;1105;p18"/>
          <p:cNvSpPr txBox="1">
            <a:spLocks noGrp="1"/>
          </p:cNvSpPr>
          <p:nvPr>
            <p:ph type="title"/>
          </p:nvPr>
        </p:nvSpPr>
        <p:spPr>
          <a:xfrm>
            <a:off x="1332300" y="1369351"/>
            <a:ext cx="6479400" cy="2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1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7" name="Google Shape;1107;p19"/>
          <p:cNvGrpSpPr/>
          <p:nvPr/>
        </p:nvGrpSpPr>
        <p:grpSpPr>
          <a:xfrm flipH="1">
            <a:off x="169301" y="-32400"/>
            <a:ext cx="8952300" cy="5222400"/>
            <a:chOff x="81300" y="-39450"/>
            <a:chExt cx="8952300" cy="5222400"/>
          </a:xfrm>
        </p:grpSpPr>
        <p:cxnSp>
          <p:nvCxnSpPr>
            <p:cNvPr id="1108" name="Google Shape;1108;p19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9" name="Google Shape;1109;p19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0" name="Google Shape;1110;p19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1" name="Google Shape;1111;p19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2" name="Google Shape;1112;p19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3" name="Google Shape;1113;p19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4" name="Google Shape;1114;p19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5" name="Google Shape;1115;p19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6" name="Google Shape;1116;p19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7" name="Google Shape;1117;p19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8" name="Google Shape;1118;p19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9" name="Google Shape;1119;p19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0" name="Google Shape;1120;p19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1" name="Google Shape;1121;p19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2" name="Google Shape;1122;p19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3" name="Google Shape;1123;p19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4" name="Google Shape;1124;p19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5" name="Google Shape;1125;p19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6" name="Google Shape;1126;p19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7" name="Google Shape;1127;p19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8" name="Google Shape;1128;p19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9" name="Google Shape;1129;p19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0" name="Google Shape;1130;p19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1" name="Google Shape;1131;p19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2" name="Google Shape;1132;p19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3" name="Google Shape;1133;p19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4" name="Google Shape;1134;p19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5" name="Google Shape;1135;p19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6" name="Google Shape;1136;p19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7" name="Google Shape;1137;p19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8" name="Google Shape;1138;p19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9" name="Google Shape;1139;p19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0" name="Google Shape;1140;p19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1" name="Google Shape;1141;p19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2" name="Google Shape;1142;p19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3" name="Google Shape;1143;p19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4" name="Google Shape;1144;p19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5" name="Google Shape;1145;p19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6" name="Google Shape;1146;p19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7" name="Google Shape;1147;p19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8" name="Google Shape;1148;p19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9" name="Google Shape;1149;p19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0" name="Google Shape;1150;p19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1" name="Google Shape;1151;p19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2" name="Google Shape;1152;p19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3" name="Google Shape;1153;p19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4" name="Google Shape;1154;p19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5" name="Google Shape;1155;p19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6" name="Google Shape;1156;p19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7" name="Google Shape;1157;p19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8" name="Google Shape;1158;p19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9" name="Google Shape;1159;p19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0" name="Google Shape;1160;p19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1" name="Google Shape;1161;p19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2" name="Google Shape;1162;p19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3" name="Google Shape;1163;p19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4" name="Google Shape;1164;p19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5" name="Google Shape;1165;p19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6" name="Google Shape;1166;p19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67" name="Google Shape;1167;p19"/>
          <p:cNvSpPr/>
          <p:nvPr/>
        </p:nvSpPr>
        <p:spPr>
          <a:xfrm rot="10800000" flipH="1">
            <a:off x="-24949" y="2850"/>
            <a:ext cx="9219600" cy="51519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8" name="Google Shape;1168;p19"/>
          <p:cNvSpPr txBox="1">
            <a:spLocks noGrp="1"/>
          </p:cNvSpPr>
          <p:nvPr>
            <p:ph type="title"/>
          </p:nvPr>
        </p:nvSpPr>
        <p:spPr>
          <a:xfrm flipH="1">
            <a:off x="1984174" y="1778675"/>
            <a:ext cx="3941100" cy="13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69" name="Google Shape;1169;p1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5964999" y="1446675"/>
            <a:ext cx="2663400" cy="20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70" name="Google Shape;1170;p19"/>
          <p:cNvSpPr txBox="1">
            <a:spLocks noGrp="1"/>
          </p:cNvSpPr>
          <p:nvPr>
            <p:ph type="subTitle" idx="1"/>
          </p:nvPr>
        </p:nvSpPr>
        <p:spPr>
          <a:xfrm flipH="1">
            <a:off x="719975" y="3078625"/>
            <a:ext cx="5205300" cy="4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1" name="Google Shape;1171;p19"/>
          <p:cNvSpPr/>
          <p:nvPr/>
        </p:nvSpPr>
        <p:spPr>
          <a:xfrm>
            <a:off x="-466394" y="4524025"/>
            <a:ext cx="1047900" cy="1076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1"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4" name="Google Shape;1254;p24"/>
          <p:cNvGrpSpPr/>
          <p:nvPr/>
        </p:nvGrpSpPr>
        <p:grpSpPr>
          <a:xfrm>
            <a:off x="81300" y="-39450"/>
            <a:ext cx="8952300" cy="5222400"/>
            <a:chOff x="81300" y="-39450"/>
            <a:chExt cx="8952300" cy="5222400"/>
          </a:xfrm>
        </p:grpSpPr>
        <p:cxnSp>
          <p:nvCxnSpPr>
            <p:cNvPr id="1255" name="Google Shape;1255;p24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6" name="Google Shape;1256;p24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7" name="Google Shape;1257;p24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8" name="Google Shape;1258;p24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59" name="Google Shape;1259;p24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0" name="Google Shape;1260;p24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1" name="Google Shape;1261;p24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2" name="Google Shape;1262;p24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24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24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24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24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24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24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24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24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24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24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24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4" name="Google Shape;1274;p24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5" name="Google Shape;1275;p24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6" name="Google Shape;1276;p24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7" name="Google Shape;1277;p24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8" name="Google Shape;1278;p24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9" name="Google Shape;1279;p24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0" name="Google Shape;1280;p24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1" name="Google Shape;1281;p24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2" name="Google Shape;1282;p24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3" name="Google Shape;1283;p24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4" name="Google Shape;1284;p24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5" name="Google Shape;1285;p24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6" name="Google Shape;1286;p24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7" name="Google Shape;1287;p24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8" name="Google Shape;1288;p24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9" name="Google Shape;1289;p24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0" name="Google Shape;1290;p24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1" name="Google Shape;1291;p24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2" name="Google Shape;1292;p24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3" name="Google Shape;1293;p24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4" name="Google Shape;1294;p24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5" name="Google Shape;1295;p24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6" name="Google Shape;1296;p24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7" name="Google Shape;1297;p24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8" name="Google Shape;1298;p24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9" name="Google Shape;1299;p24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0" name="Google Shape;1300;p24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1" name="Google Shape;1301;p24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2" name="Google Shape;1302;p24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3" name="Google Shape;1303;p24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4" name="Google Shape;1304;p24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5" name="Google Shape;1305;p24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6" name="Google Shape;1306;p24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7" name="Google Shape;1307;p24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8" name="Google Shape;1308;p24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9" name="Google Shape;1309;p24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0" name="Google Shape;1310;p24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1" name="Google Shape;1311;p24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2" name="Google Shape;1312;p24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3" name="Google Shape;1313;p24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14" name="Google Shape;1314;p24"/>
          <p:cNvSpPr txBox="1">
            <a:spLocks noGrp="1"/>
          </p:cNvSpPr>
          <p:nvPr>
            <p:ph type="title"/>
          </p:nvPr>
        </p:nvSpPr>
        <p:spPr>
          <a:xfrm flipH="1">
            <a:off x="2446575" y="1775602"/>
            <a:ext cx="2229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315" name="Google Shape;1315;p24"/>
          <p:cNvSpPr txBox="1">
            <a:spLocks noGrp="1"/>
          </p:cNvSpPr>
          <p:nvPr>
            <p:ph type="title" idx="2"/>
          </p:nvPr>
        </p:nvSpPr>
        <p:spPr>
          <a:xfrm flipH="1">
            <a:off x="2531325" y="2133652"/>
            <a:ext cx="205980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316" name="Google Shape;1316;p24"/>
          <p:cNvSpPr txBox="1">
            <a:spLocks noGrp="1"/>
          </p:cNvSpPr>
          <p:nvPr>
            <p:ph type="title" idx="3"/>
          </p:nvPr>
        </p:nvSpPr>
        <p:spPr>
          <a:xfrm flipH="1">
            <a:off x="5598275" y="1774650"/>
            <a:ext cx="2229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317" name="Google Shape;1317;p24"/>
          <p:cNvSpPr txBox="1">
            <a:spLocks noGrp="1"/>
          </p:cNvSpPr>
          <p:nvPr>
            <p:ph type="title" idx="4"/>
          </p:nvPr>
        </p:nvSpPr>
        <p:spPr>
          <a:xfrm flipH="1">
            <a:off x="5683025" y="2132700"/>
            <a:ext cx="205980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318" name="Google Shape;1318;p24"/>
          <p:cNvSpPr txBox="1">
            <a:spLocks noGrp="1"/>
          </p:cNvSpPr>
          <p:nvPr>
            <p:ph type="title" idx="5"/>
          </p:nvPr>
        </p:nvSpPr>
        <p:spPr>
          <a:xfrm flipH="1">
            <a:off x="2446575" y="3535350"/>
            <a:ext cx="2229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319" name="Google Shape;1319;p24"/>
          <p:cNvSpPr txBox="1">
            <a:spLocks noGrp="1"/>
          </p:cNvSpPr>
          <p:nvPr>
            <p:ph type="title" idx="6"/>
          </p:nvPr>
        </p:nvSpPr>
        <p:spPr>
          <a:xfrm flipH="1">
            <a:off x="2531325" y="3893400"/>
            <a:ext cx="205980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320" name="Google Shape;1320;p24"/>
          <p:cNvSpPr txBox="1">
            <a:spLocks noGrp="1"/>
          </p:cNvSpPr>
          <p:nvPr>
            <p:ph type="title" idx="7"/>
          </p:nvPr>
        </p:nvSpPr>
        <p:spPr>
          <a:xfrm flipH="1">
            <a:off x="5598275" y="3534397"/>
            <a:ext cx="22293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321" name="Google Shape;1321;p24"/>
          <p:cNvSpPr txBox="1">
            <a:spLocks noGrp="1"/>
          </p:cNvSpPr>
          <p:nvPr>
            <p:ph type="title" idx="8"/>
          </p:nvPr>
        </p:nvSpPr>
        <p:spPr>
          <a:xfrm flipH="1">
            <a:off x="5683025" y="3885300"/>
            <a:ext cx="205980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322" name="Google Shape;1322;p24"/>
          <p:cNvSpPr/>
          <p:nvPr/>
        </p:nvSpPr>
        <p:spPr>
          <a:xfrm>
            <a:off x="0" y="-9525"/>
            <a:ext cx="1630800" cy="5194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3" name="Google Shape;1323;p24"/>
          <p:cNvSpPr txBox="1">
            <a:spLocks noGrp="1"/>
          </p:cNvSpPr>
          <p:nvPr>
            <p:ph type="title" idx="9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2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accent2"/>
        </a:solidFill>
        <a:effectLst/>
      </p:bgPr>
    </p:bg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0" name="Google Shape;1580;p28"/>
          <p:cNvGrpSpPr/>
          <p:nvPr/>
        </p:nvGrpSpPr>
        <p:grpSpPr>
          <a:xfrm>
            <a:off x="20275" y="-56271"/>
            <a:ext cx="9119425" cy="5231520"/>
            <a:chOff x="81300" y="-39449"/>
            <a:chExt cx="9119425" cy="2619034"/>
          </a:xfrm>
        </p:grpSpPr>
        <p:grpSp>
          <p:nvGrpSpPr>
            <p:cNvPr id="1581" name="Google Shape;1581;p28"/>
            <p:cNvGrpSpPr/>
            <p:nvPr/>
          </p:nvGrpSpPr>
          <p:grpSpPr>
            <a:xfrm>
              <a:off x="81300" y="-39449"/>
              <a:ext cx="4480500" cy="2619034"/>
              <a:chOff x="81300" y="-39450"/>
              <a:chExt cx="4480500" cy="5222400"/>
            </a:xfrm>
          </p:grpSpPr>
          <p:cxnSp>
            <p:nvCxnSpPr>
              <p:cNvPr id="1582" name="Google Shape;1582;p28"/>
              <p:cNvCxnSpPr/>
              <p:nvPr/>
            </p:nvCxnSpPr>
            <p:spPr>
              <a:xfrm flipH="1">
                <a:off x="81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3" name="Google Shape;1583;p28"/>
              <p:cNvCxnSpPr/>
              <p:nvPr/>
            </p:nvCxnSpPr>
            <p:spPr>
              <a:xfrm flipH="1">
                <a:off x="235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4" name="Google Shape;1584;p28"/>
              <p:cNvCxnSpPr/>
              <p:nvPr/>
            </p:nvCxnSpPr>
            <p:spPr>
              <a:xfrm flipH="1">
                <a:off x="389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5" name="Google Shape;1585;p28"/>
              <p:cNvCxnSpPr/>
              <p:nvPr/>
            </p:nvCxnSpPr>
            <p:spPr>
              <a:xfrm flipH="1">
                <a:off x="543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6" name="Google Shape;1586;p28"/>
              <p:cNvCxnSpPr/>
              <p:nvPr/>
            </p:nvCxnSpPr>
            <p:spPr>
              <a:xfrm flipH="1">
                <a:off x="698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7" name="Google Shape;1587;p28"/>
              <p:cNvCxnSpPr/>
              <p:nvPr/>
            </p:nvCxnSpPr>
            <p:spPr>
              <a:xfrm flipH="1">
                <a:off x="852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8" name="Google Shape;1588;p28"/>
              <p:cNvCxnSpPr/>
              <p:nvPr/>
            </p:nvCxnSpPr>
            <p:spPr>
              <a:xfrm flipH="1">
                <a:off x="1006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9" name="Google Shape;1589;p28"/>
              <p:cNvCxnSpPr/>
              <p:nvPr/>
            </p:nvCxnSpPr>
            <p:spPr>
              <a:xfrm flipH="1">
                <a:off x="1160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0" name="Google Shape;1590;p28"/>
              <p:cNvCxnSpPr/>
              <p:nvPr/>
            </p:nvCxnSpPr>
            <p:spPr>
              <a:xfrm flipH="1">
                <a:off x="1314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1" name="Google Shape;1591;p28"/>
              <p:cNvCxnSpPr/>
              <p:nvPr/>
            </p:nvCxnSpPr>
            <p:spPr>
              <a:xfrm flipH="1">
                <a:off x="1469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2" name="Google Shape;1592;p28"/>
              <p:cNvCxnSpPr/>
              <p:nvPr/>
            </p:nvCxnSpPr>
            <p:spPr>
              <a:xfrm flipH="1">
                <a:off x="1623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3" name="Google Shape;1593;p28"/>
              <p:cNvCxnSpPr/>
              <p:nvPr/>
            </p:nvCxnSpPr>
            <p:spPr>
              <a:xfrm flipH="1">
                <a:off x="1777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4" name="Google Shape;1594;p28"/>
              <p:cNvCxnSpPr/>
              <p:nvPr/>
            </p:nvCxnSpPr>
            <p:spPr>
              <a:xfrm flipH="1">
                <a:off x="1931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5" name="Google Shape;1595;p28"/>
              <p:cNvCxnSpPr/>
              <p:nvPr/>
            </p:nvCxnSpPr>
            <p:spPr>
              <a:xfrm flipH="1">
                <a:off x="2085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6" name="Google Shape;1596;p28"/>
              <p:cNvCxnSpPr/>
              <p:nvPr/>
            </p:nvCxnSpPr>
            <p:spPr>
              <a:xfrm flipH="1">
                <a:off x="2240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7" name="Google Shape;1597;p28"/>
              <p:cNvCxnSpPr/>
              <p:nvPr/>
            </p:nvCxnSpPr>
            <p:spPr>
              <a:xfrm flipH="1">
                <a:off x="2394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8" name="Google Shape;1598;p28"/>
              <p:cNvCxnSpPr/>
              <p:nvPr/>
            </p:nvCxnSpPr>
            <p:spPr>
              <a:xfrm flipH="1">
                <a:off x="2548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99" name="Google Shape;1599;p28"/>
              <p:cNvCxnSpPr/>
              <p:nvPr/>
            </p:nvCxnSpPr>
            <p:spPr>
              <a:xfrm flipH="1">
                <a:off x="2702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0" name="Google Shape;1600;p28"/>
              <p:cNvCxnSpPr/>
              <p:nvPr/>
            </p:nvCxnSpPr>
            <p:spPr>
              <a:xfrm flipH="1">
                <a:off x="2856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1" name="Google Shape;1601;p28"/>
              <p:cNvCxnSpPr/>
              <p:nvPr/>
            </p:nvCxnSpPr>
            <p:spPr>
              <a:xfrm flipH="1">
                <a:off x="3011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2" name="Google Shape;1602;p28"/>
              <p:cNvCxnSpPr/>
              <p:nvPr/>
            </p:nvCxnSpPr>
            <p:spPr>
              <a:xfrm flipH="1">
                <a:off x="3165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3" name="Google Shape;1603;p28"/>
              <p:cNvCxnSpPr/>
              <p:nvPr/>
            </p:nvCxnSpPr>
            <p:spPr>
              <a:xfrm flipH="1">
                <a:off x="3319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4" name="Google Shape;1604;p28"/>
              <p:cNvCxnSpPr/>
              <p:nvPr/>
            </p:nvCxnSpPr>
            <p:spPr>
              <a:xfrm flipH="1">
                <a:off x="3473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5" name="Google Shape;1605;p28"/>
              <p:cNvCxnSpPr/>
              <p:nvPr/>
            </p:nvCxnSpPr>
            <p:spPr>
              <a:xfrm flipH="1">
                <a:off x="3627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6" name="Google Shape;1606;p28"/>
              <p:cNvCxnSpPr/>
              <p:nvPr/>
            </p:nvCxnSpPr>
            <p:spPr>
              <a:xfrm flipH="1">
                <a:off x="3782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7" name="Google Shape;1607;p28"/>
              <p:cNvCxnSpPr/>
              <p:nvPr/>
            </p:nvCxnSpPr>
            <p:spPr>
              <a:xfrm flipH="1">
                <a:off x="3936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8" name="Google Shape;1608;p28"/>
              <p:cNvCxnSpPr/>
              <p:nvPr/>
            </p:nvCxnSpPr>
            <p:spPr>
              <a:xfrm flipH="1">
                <a:off x="4090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09" name="Google Shape;1609;p28"/>
              <p:cNvCxnSpPr/>
              <p:nvPr/>
            </p:nvCxnSpPr>
            <p:spPr>
              <a:xfrm flipH="1">
                <a:off x="4244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0" name="Google Shape;1610;p28"/>
              <p:cNvCxnSpPr/>
              <p:nvPr/>
            </p:nvCxnSpPr>
            <p:spPr>
              <a:xfrm flipH="1">
                <a:off x="4398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1" name="Google Shape;1611;p28"/>
              <p:cNvCxnSpPr/>
              <p:nvPr/>
            </p:nvCxnSpPr>
            <p:spPr>
              <a:xfrm flipH="1">
                <a:off x="4553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612" name="Google Shape;1612;p28"/>
            <p:cNvGrpSpPr/>
            <p:nvPr/>
          </p:nvGrpSpPr>
          <p:grpSpPr>
            <a:xfrm>
              <a:off x="4713763" y="-39449"/>
              <a:ext cx="4486963" cy="2619034"/>
              <a:chOff x="74838" y="-39450"/>
              <a:chExt cx="4486963" cy="5222400"/>
            </a:xfrm>
          </p:grpSpPr>
          <p:cxnSp>
            <p:nvCxnSpPr>
              <p:cNvPr id="1613" name="Google Shape;1613;p28"/>
              <p:cNvCxnSpPr/>
              <p:nvPr/>
            </p:nvCxnSpPr>
            <p:spPr>
              <a:xfrm flipH="1">
                <a:off x="74838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4" name="Google Shape;1614;p28"/>
              <p:cNvCxnSpPr/>
              <p:nvPr/>
            </p:nvCxnSpPr>
            <p:spPr>
              <a:xfrm flipH="1">
                <a:off x="235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5" name="Google Shape;1615;p28"/>
              <p:cNvCxnSpPr/>
              <p:nvPr/>
            </p:nvCxnSpPr>
            <p:spPr>
              <a:xfrm flipH="1">
                <a:off x="389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6" name="Google Shape;1616;p28"/>
              <p:cNvCxnSpPr/>
              <p:nvPr/>
            </p:nvCxnSpPr>
            <p:spPr>
              <a:xfrm flipH="1">
                <a:off x="543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7" name="Google Shape;1617;p28"/>
              <p:cNvCxnSpPr/>
              <p:nvPr/>
            </p:nvCxnSpPr>
            <p:spPr>
              <a:xfrm flipH="1">
                <a:off x="698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8" name="Google Shape;1618;p28"/>
              <p:cNvCxnSpPr/>
              <p:nvPr/>
            </p:nvCxnSpPr>
            <p:spPr>
              <a:xfrm flipH="1">
                <a:off x="852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19" name="Google Shape;1619;p28"/>
              <p:cNvCxnSpPr/>
              <p:nvPr/>
            </p:nvCxnSpPr>
            <p:spPr>
              <a:xfrm flipH="1">
                <a:off x="1006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0" name="Google Shape;1620;p28"/>
              <p:cNvCxnSpPr/>
              <p:nvPr/>
            </p:nvCxnSpPr>
            <p:spPr>
              <a:xfrm flipH="1">
                <a:off x="1160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1" name="Google Shape;1621;p28"/>
              <p:cNvCxnSpPr/>
              <p:nvPr/>
            </p:nvCxnSpPr>
            <p:spPr>
              <a:xfrm flipH="1">
                <a:off x="1314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2" name="Google Shape;1622;p28"/>
              <p:cNvCxnSpPr/>
              <p:nvPr/>
            </p:nvCxnSpPr>
            <p:spPr>
              <a:xfrm flipH="1">
                <a:off x="1469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3" name="Google Shape;1623;p28"/>
              <p:cNvCxnSpPr/>
              <p:nvPr/>
            </p:nvCxnSpPr>
            <p:spPr>
              <a:xfrm flipH="1">
                <a:off x="1623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4" name="Google Shape;1624;p28"/>
              <p:cNvCxnSpPr/>
              <p:nvPr/>
            </p:nvCxnSpPr>
            <p:spPr>
              <a:xfrm flipH="1">
                <a:off x="1777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5" name="Google Shape;1625;p28"/>
              <p:cNvCxnSpPr/>
              <p:nvPr/>
            </p:nvCxnSpPr>
            <p:spPr>
              <a:xfrm flipH="1">
                <a:off x="1931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6" name="Google Shape;1626;p28"/>
              <p:cNvCxnSpPr/>
              <p:nvPr/>
            </p:nvCxnSpPr>
            <p:spPr>
              <a:xfrm flipH="1">
                <a:off x="2085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7" name="Google Shape;1627;p28"/>
              <p:cNvCxnSpPr/>
              <p:nvPr/>
            </p:nvCxnSpPr>
            <p:spPr>
              <a:xfrm flipH="1">
                <a:off x="2240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8" name="Google Shape;1628;p28"/>
              <p:cNvCxnSpPr/>
              <p:nvPr/>
            </p:nvCxnSpPr>
            <p:spPr>
              <a:xfrm flipH="1">
                <a:off x="2394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29" name="Google Shape;1629;p28"/>
              <p:cNvCxnSpPr/>
              <p:nvPr/>
            </p:nvCxnSpPr>
            <p:spPr>
              <a:xfrm flipH="1">
                <a:off x="2548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0" name="Google Shape;1630;p28"/>
              <p:cNvCxnSpPr/>
              <p:nvPr/>
            </p:nvCxnSpPr>
            <p:spPr>
              <a:xfrm flipH="1">
                <a:off x="2702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1" name="Google Shape;1631;p28"/>
              <p:cNvCxnSpPr/>
              <p:nvPr/>
            </p:nvCxnSpPr>
            <p:spPr>
              <a:xfrm flipH="1">
                <a:off x="2856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2" name="Google Shape;1632;p28"/>
              <p:cNvCxnSpPr/>
              <p:nvPr/>
            </p:nvCxnSpPr>
            <p:spPr>
              <a:xfrm flipH="1">
                <a:off x="3011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3" name="Google Shape;1633;p28"/>
              <p:cNvCxnSpPr/>
              <p:nvPr/>
            </p:nvCxnSpPr>
            <p:spPr>
              <a:xfrm flipH="1">
                <a:off x="3165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4" name="Google Shape;1634;p28"/>
              <p:cNvCxnSpPr/>
              <p:nvPr/>
            </p:nvCxnSpPr>
            <p:spPr>
              <a:xfrm flipH="1">
                <a:off x="3319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5" name="Google Shape;1635;p28"/>
              <p:cNvCxnSpPr/>
              <p:nvPr/>
            </p:nvCxnSpPr>
            <p:spPr>
              <a:xfrm flipH="1">
                <a:off x="3473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6" name="Google Shape;1636;p28"/>
              <p:cNvCxnSpPr/>
              <p:nvPr/>
            </p:nvCxnSpPr>
            <p:spPr>
              <a:xfrm flipH="1">
                <a:off x="3627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7" name="Google Shape;1637;p28"/>
              <p:cNvCxnSpPr/>
              <p:nvPr/>
            </p:nvCxnSpPr>
            <p:spPr>
              <a:xfrm flipH="1">
                <a:off x="3782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8" name="Google Shape;1638;p28"/>
              <p:cNvCxnSpPr/>
              <p:nvPr/>
            </p:nvCxnSpPr>
            <p:spPr>
              <a:xfrm flipH="1">
                <a:off x="3936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39" name="Google Shape;1639;p28"/>
              <p:cNvCxnSpPr/>
              <p:nvPr/>
            </p:nvCxnSpPr>
            <p:spPr>
              <a:xfrm flipH="1">
                <a:off x="4090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0" name="Google Shape;1640;p28"/>
              <p:cNvCxnSpPr/>
              <p:nvPr/>
            </p:nvCxnSpPr>
            <p:spPr>
              <a:xfrm flipH="1">
                <a:off x="4244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1" name="Google Shape;1641;p28"/>
              <p:cNvCxnSpPr/>
              <p:nvPr/>
            </p:nvCxnSpPr>
            <p:spPr>
              <a:xfrm flipH="1">
                <a:off x="4398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42" name="Google Shape;1642;p28"/>
              <p:cNvCxnSpPr/>
              <p:nvPr/>
            </p:nvCxnSpPr>
            <p:spPr>
              <a:xfrm flipH="1">
                <a:off x="4553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43" name="Google Shape;1643;p28"/>
          <p:cNvSpPr txBox="1">
            <a:spLocks noGrp="1"/>
          </p:cNvSpPr>
          <p:nvPr>
            <p:ph type="title" hasCustomPrompt="1"/>
          </p:nvPr>
        </p:nvSpPr>
        <p:spPr>
          <a:xfrm flipH="1">
            <a:off x="522562" y="1668291"/>
            <a:ext cx="819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None/>
              <a:defRPr sz="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t>xx%</a:t>
            </a:r>
          </a:p>
        </p:txBody>
      </p:sp>
      <p:sp>
        <p:nvSpPr>
          <p:cNvPr id="1644" name="Google Shape;1644;p28"/>
          <p:cNvSpPr/>
          <p:nvPr/>
        </p:nvSpPr>
        <p:spPr>
          <a:xfrm rot="10800000">
            <a:off x="-296825" y="-96375"/>
            <a:ext cx="9709200" cy="5234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5" name="Google Shape;1645;p28"/>
          <p:cNvSpPr txBox="1">
            <a:spLocks noGrp="1"/>
          </p:cNvSpPr>
          <p:nvPr>
            <p:ph type="title" idx="2"/>
          </p:nvPr>
        </p:nvSpPr>
        <p:spPr>
          <a:xfrm flipH="1">
            <a:off x="1443574" y="1646733"/>
            <a:ext cx="25725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646" name="Google Shape;1646;p28"/>
          <p:cNvSpPr txBox="1">
            <a:spLocks noGrp="1"/>
          </p:cNvSpPr>
          <p:nvPr>
            <p:ph type="title" idx="3"/>
          </p:nvPr>
        </p:nvSpPr>
        <p:spPr>
          <a:xfrm flipH="1">
            <a:off x="1443574" y="2296959"/>
            <a:ext cx="27324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647" name="Google Shape;1647;p28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522562" y="3201232"/>
            <a:ext cx="819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None/>
              <a:defRPr sz="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t>xx%</a:t>
            </a:r>
          </a:p>
        </p:txBody>
      </p:sp>
      <p:sp>
        <p:nvSpPr>
          <p:cNvPr id="1648" name="Google Shape;1648;p28"/>
          <p:cNvSpPr txBox="1">
            <a:spLocks noGrp="1"/>
          </p:cNvSpPr>
          <p:nvPr>
            <p:ph type="title" idx="5"/>
          </p:nvPr>
        </p:nvSpPr>
        <p:spPr>
          <a:xfrm flipH="1">
            <a:off x="1443574" y="3183182"/>
            <a:ext cx="25725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649" name="Google Shape;1649;p28"/>
          <p:cNvSpPr txBox="1">
            <a:spLocks noGrp="1"/>
          </p:cNvSpPr>
          <p:nvPr>
            <p:ph type="title" idx="6"/>
          </p:nvPr>
        </p:nvSpPr>
        <p:spPr>
          <a:xfrm flipH="1">
            <a:off x="1443574" y="3838170"/>
            <a:ext cx="27324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650" name="Google Shape;1650;p28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4183124" y="1668291"/>
            <a:ext cx="819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None/>
              <a:defRPr sz="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t>xx%</a:t>
            </a:r>
          </a:p>
        </p:txBody>
      </p:sp>
      <p:sp>
        <p:nvSpPr>
          <p:cNvPr id="1651" name="Google Shape;1651;p28"/>
          <p:cNvSpPr txBox="1">
            <a:spLocks noGrp="1"/>
          </p:cNvSpPr>
          <p:nvPr>
            <p:ph type="title" idx="8"/>
          </p:nvPr>
        </p:nvSpPr>
        <p:spPr>
          <a:xfrm flipH="1">
            <a:off x="5124238" y="1646732"/>
            <a:ext cx="2572500" cy="6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652" name="Google Shape;1652;p28"/>
          <p:cNvSpPr txBox="1">
            <a:spLocks noGrp="1"/>
          </p:cNvSpPr>
          <p:nvPr>
            <p:ph type="title" idx="9"/>
          </p:nvPr>
        </p:nvSpPr>
        <p:spPr>
          <a:xfrm flipH="1">
            <a:off x="5124238" y="2296959"/>
            <a:ext cx="27324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653" name="Google Shape;1653;p28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4183124" y="3201232"/>
            <a:ext cx="819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BM Plex Sans"/>
              <a:buNone/>
              <a:defRPr sz="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Font typeface="IBM Plex Sans"/>
              <a:buNone/>
              <a:defRPr sz="12000" b="1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r>
              <a:t>xx%</a:t>
            </a:r>
          </a:p>
        </p:txBody>
      </p:sp>
      <p:sp>
        <p:nvSpPr>
          <p:cNvPr id="1654" name="Google Shape;1654;p28"/>
          <p:cNvSpPr txBox="1">
            <a:spLocks noGrp="1"/>
          </p:cNvSpPr>
          <p:nvPr>
            <p:ph type="title" idx="14"/>
          </p:nvPr>
        </p:nvSpPr>
        <p:spPr>
          <a:xfrm flipH="1">
            <a:off x="5124238" y="3183181"/>
            <a:ext cx="2572500" cy="6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1655" name="Google Shape;1655;p28"/>
          <p:cNvSpPr txBox="1">
            <a:spLocks noGrp="1"/>
          </p:cNvSpPr>
          <p:nvPr>
            <p:ph type="title" idx="15"/>
          </p:nvPr>
        </p:nvSpPr>
        <p:spPr>
          <a:xfrm flipH="1">
            <a:off x="5124238" y="3838170"/>
            <a:ext cx="27324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grpSp>
        <p:nvGrpSpPr>
          <p:cNvPr id="1656" name="Google Shape;1656;p28"/>
          <p:cNvGrpSpPr/>
          <p:nvPr/>
        </p:nvGrpSpPr>
        <p:grpSpPr>
          <a:xfrm>
            <a:off x="7823615" y="4479766"/>
            <a:ext cx="1423527" cy="522705"/>
            <a:chOff x="571942" y="402375"/>
            <a:chExt cx="571376" cy="209795"/>
          </a:xfrm>
        </p:grpSpPr>
        <p:sp>
          <p:nvSpPr>
            <p:cNvPr id="1657" name="Google Shape;1657;p28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8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8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8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8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8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8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8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5" name="Google Shape;1665;p28"/>
          <p:cNvSpPr txBox="1">
            <a:spLocks noGrp="1"/>
          </p:cNvSpPr>
          <p:nvPr>
            <p:ph type="title" idx="16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2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2"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7" name="Google Shape;1667;p29"/>
          <p:cNvGrpSpPr/>
          <p:nvPr/>
        </p:nvGrpSpPr>
        <p:grpSpPr>
          <a:xfrm flipH="1">
            <a:off x="110300" y="-39450"/>
            <a:ext cx="8952300" cy="5222400"/>
            <a:chOff x="81300" y="-39450"/>
            <a:chExt cx="8952300" cy="5222400"/>
          </a:xfrm>
        </p:grpSpPr>
        <p:cxnSp>
          <p:nvCxnSpPr>
            <p:cNvPr id="1668" name="Google Shape;1668;p29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69" name="Google Shape;1669;p29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0" name="Google Shape;1670;p29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1" name="Google Shape;1671;p29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2" name="Google Shape;1672;p29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3" name="Google Shape;1673;p29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4" name="Google Shape;1674;p29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5" name="Google Shape;1675;p29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6" name="Google Shape;1676;p29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29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8" name="Google Shape;1678;p29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9" name="Google Shape;1679;p29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0" name="Google Shape;1680;p29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1" name="Google Shape;1681;p29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2" name="Google Shape;1682;p29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3" name="Google Shape;1683;p29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4" name="Google Shape;1684;p29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5" name="Google Shape;1685;p29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6" name="Google Shape;1686;p29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7" name="Google Shape;1687;p29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8" name="Google Shape;1688;p29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9" name="Google Shape;1689;p29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0" name="Google Shape;1690;p29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1" name="Google Shape;1691;p29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2" name="Google Shape;1692;p29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3" name="Google Shape;1693;p29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4" name="Google Shape;1694;p29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5" name="Google Shape;1695;p29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6" name="Google Shape;1696;p29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7" name="Google Shape;1697;p29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8" name="Google Shape;1698;p29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9" name="Google Shape;1699;p29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0" name="Google Shape;1700;p29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1" name="Google Shape;1701;p29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2" name="Google Shape;1702;p29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3" name="Google Shape;1703;p29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4" name="Google Shape;1704;p29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5" name="Google Shape;1705;p29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6" name="Google Shape;1706;p29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7" name="Google Shape;1707;p29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8" name="Google Shape;1708;p29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9" name="Google Shape;1709;p29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0" name="Google Shape;1710;p29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1" name="Google Shape;1711;p29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2" name="Google Shape;1712;p29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3" name="Google Shape;1713;p29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4" name="Google Shape;1714;p29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5" name="Google Shape;1715;p29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6" name="Google Shape;1716;p29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7" name="Google Shape;1717;p29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8" name="Google Shape;1718;p29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9" name="Google Shape;1719;p29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0" name="Google Shape;1720;p29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1" name="Google Shape;1721;p29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2" name="Google Shape;1722;p29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3" name="Google Shape;1723;p29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4" name="Google Shape;1724;p29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5" name="Google Shape;1725;p29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26" name="Google Shape;1726;p29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27" name="Google Shape;1727;p29"/>
          <p:cNvSpPr/>
          <p:nvPr/>
        </p:nvSpPr>
        <p:spPr>
          <a:xfrm>
            <a:off x="-9525" y="-9525"/>
            <a:ext cx="8420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8" name="Google Shape;1728;p29"/>
          <p:cNvSpPr/>
          <p:nvPr/>
        </p:nvSpPr>
        <p:spPr>
          <a:xfrm>
            <a:off x="-9525" y="9525"/>
            <a:ext cx="91440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9" name="Google Shape;1729;p29"/>
          <p:cNvSpPr txBox="1">
            <a:spLocks noGrp="1"/>
          </p:cNvSpPr>
          <p:nvPr>
            <p:ph type="title"/>
          </p:nvPr>
        </p:nvSpPr>
        <p:spPr>
          <a:xfrm>
            <a:off x="720000" y="1308713"/>
            <a:ext cx="4290300" cy="14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Font typeface="IBM Plex Sans"/>
              <a:buNone/>
              <a:defRPr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30" name="Google Shape;1730;p29"/>
          <p:cNvSpPr txBox="1">
            <a:spLocks noGrp="1"/>
          </p:cNvSpPr>
          <p:nvPr>
            <p:ph type="subTitle" idx="1"/>
          </p:nvPr>
        </p:nvSpPr>
        <p:spPr>
          <a:xfrm>
            <a:off x="720000" y="2900050"/>
            <a:ext cx="3316800" cy="12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31" name="Google Shape;1731;p29"/>
          <p:cNvSpPr/>
          <p:nvPr/>
        </p:nvSpPr>
        <p:spPr>
          <a:xfrm rot="-1069847" flipH="1">
            <a:off x="6269559" y="-477482"/>
            <a:ext cx="2654089" cy="9659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2" name="Google Shape;1732;p29"/>
          <p:cNvGrpSpPr/>
          <p:nvPr/>
        </p:nvGrpSpPr>
        <p:grpSpPr>
          <a:xfrm flipH="1">
            <a:off x="6065701" y="136463"/>
            <a:ext cx="385142" cy="357723"/>
            <a:chOff x="2797467" y="161118"/>
            <a:chExt cx="1396959" cy="1297507"/>
          </a:xfrm>
        </p:grpSpPr>
        <p:sp>
          <p:nvSpPr>
            <p:cNvPr id="1733" name="Google Shape;1733;p29"/>
            <p:cNvSpPr/>
            <p:nvPr/>
          </p:nvSpPr>
          <p:spPr>
            <a:xfrm>
              <a:off x="2797467" y="161118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9"/>
            <p:cNvSpPr/>
            <p:nvPr/>
          </p:nvSpPr>
          <p:spPr>
            <a:xfrm>
              <a:off x="3367846" y="161118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9"/>
            <p:cNvSpPr/>
            <p:nvPr/>
          </p:nvSpPr>
          <p:spPr>
            <a:xfrm>
              <a:off x="3938226" y="161118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9"/>
            <p:cNvSpPr/>
            <p:nvPr/>
          </p:nvSpPr>
          <p:spPr>
            <a:xfrm>
              <a:off x="2797467" y="678550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9"/>
            <p:cNvSpPr/>
            <p:nvPr/>
          </p:nvSpPr>
          <p:spPr>
            <a:xfrm>
              <a:off x="3367821" y="678550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9"/>
            <p:cNvSpPr/>
            <p:nvPr/>
          </p:nvSpPr>
          <p:spPr>
            <a:xfrm>
              <a:off x="3938201" y="678550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9"/>
            <p:cNvSpPr/>
            <p:nvPr/>
          </p:nvSpPr>
          <p:spPr>
            <a:xfrm>
              <a:off x="2797467" y="1196125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9"/>
            <p:cNvSpPr/>
            <p:nvPr/>
          </p:nvSpPr>
          <p:spPr>
            <a:xfrm>
              <a:off x="3367821" y="1196125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9"/>
            <p:cNvSpPr/>
            <p:nvPr/>
          </p:nvSpPr>
          <p:spPr>
            <a:xfrm>
              <a:off x="3938201" y="1196125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3" name="Google Shape;1743;p30"/>
          <p:cNvGrpSpPr/>
          <p:nvPr/>
        </p:nvGrpSpPr>
        <p:grpSpPr>
          <a:xfrm>
            <a:off x="81300" y="-39450"/>
            <a:ext cx="8952300" cy="5222400"/>
            <a:chOff x="81300" y="-39450"/>
            <a:chExt cx="8952300" cy="5222400"/>
          </a:xfrm>
        </p:grpSpPr>
        <p:cxnSp>
          <p:nvCxnSpPr>
            <p:cNvPr id="1744" name="Google Shape;1744;p30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5" name="Google Shape;1745;p30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6" name="Google Shape;1746;p30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7" name="Google Shape;1747;p30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8" name="Google Shape;1748;p30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49" name="Google Shape;1749;p30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0" name="Google Shape;1750;p30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1" name="Google Shape;1751;p30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2" name="Google Shape;1752;p30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3" name="Google Shape;1753;p30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4" name="Google Shape;1754;p30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5" name="Google Shape;1755;p30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6" name="Google Shape;1756;p30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7" name="Google Shape;1757;p30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8" name="Google Shape;1758;p30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9" name="Google Shape;1759;p30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0" name="Google Shape;1760;p30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1" name="Google Shape;1761;p30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2" name="Google Shape;1762;p30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3" name="Google Shape;1763;p30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4" name="Google Shape;1764;p30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5" name="Google Shape;1765;p30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6" name="Google Shape;1766;p30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7" name="Google Shape;1767;p30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8" name="Google Shape;1768;p30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9" name="Google Shape;1769;p30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0" name="Google Shape;1770;p30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1" name="Google Shape;1771;p30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2" name="Google Shape;1772;p30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3" name="Google Shape;1773;p30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4" name="Google Shape;1774;p30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5" name="Google Shape;1775;p30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6" name="Google Shape;1776;p30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7" name="Google Shape;1777;p30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8" name="Google Shape;1778;p30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9" name="Google Shape;1779;p30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0" name="Google Shape;1780;p30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1" name="Google Shape;1781;p30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2" name="Google Shape;1782;p30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3" name="Google Shape;1783;p30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4" name="Google Shape;1784;p30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5" name="Google Shape;1785;p30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6" name="Google Shape;1786;p30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7" name="Google Shape;1787;p30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8" name="Google Shape;1788;p30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9" name="Google Shape;1789;p30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0" name="Google Shape;1790;p30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1" name="Google Shape;1791;p30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2" name="Google Shape;1792;p30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3" name="Google Shape;1793;p30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4" name="Google Shape;1794;p30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5" name="Google Shape;1795;p30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6" name="Google Shape;1796;p30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7" name="Google Shape;1797;p30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8" name="Google Shape;1798;p30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9" name="Google Shape;1799;p30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0" name="Google Shape;1800;p30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1" name="Google Shape;1801;p30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2" name="Google Shape;1802;p30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3" name="Google Shape;1803;p30"/>
          <p:cNvSpPr txBox="1">
            <a:spLocks noGrp="1"/>
          </p:cNvSpPr>
          <p:nvPr>
            <p:ph type="title"/>
          </p:nvPr>
        </p:nvSpPr>
        <p:spPr>
          <a:xfrm>
            <a:off x="1250100" y="1797750"/>
            <a:ext cx="6643800" cy="15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804" name="Google Shape;1804;p30"/>
          <p:cNvSpPr txBox="1">
            <a:spLocks noGrp="1"/>
          </p:cNvSpPr>
          <p:nvPr>
            <p:ph type="subTitle" idx="1"/>
          </p:nvPr>
        </p:nvSpPr>
        <p:spPr>
          <a:xfrm>
            <a:off x="4655400" y="3441000"/>
            <a:ext cx="32385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BM Plex Sans"/>
              <a:buNone/>
              <a:defRPr sz="2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05" name="Google Shape;1805;p30"/>
          <p:cNvGrpSpPr/>
          <p:nvPr/>
        </p:nvGrpSpPr>
        <p:grpSpPr>
          <a:xfrm flipH="1">
            <a:off x="1895360" y="547396"/>
            <a:ext cx="1054646" cy="387282"/>
            <a:chOff x="571942" y="402375"/>
            <a:chExt cx="571376" cy="209795"/>
          </a:xfrm>
        </p:grpSpPr>
        <p:sp>
          <p:nvSpPr>
            <p:cNvPr id="1806" name="Google Shape;1806;p30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0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0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0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0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0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30"/>
          <p:cNvSpPr/>
          <p:nvPr/>
        </p:nvSpPr>
        <p:spPr>
          <a:xfrm rot="-738420">
            <a:off x="6244654" y="-729283"/>
            <a:ext cx="1798736" cy="113938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30"/>
          <p:cNvSpPr/>
          <p:nvPr/>
        </p:nvSpPr>
        <p:spPr>
          <a:xfrm rot="836613">
            <a:off x="1039933" y="4509489"/>
            <a:ext cx="1799010" cy="113950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4"/>
          <p:cNvGrpSpPr/>
          <p:nvPr/>
        </p:nvGrpSpPr>
        <p:grpSpPr>
          <a:xfrm>
            <a:off x="81300" y="-39450"/>
            <a:ext cx="8952300" cy="5222400"/>
            <a:chOff x="81300" y="-39450"/>
            <a:chExt cx="8952300" cy="5222400"/>
          </a:xfrm>
        </p:grpSpPr>
        <p:cxnSp>
          <p:nvCxnSpPr>
            <p:cNvPr id="191" name="Google Shape;191;p4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2" name="Google Shape;192;p4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4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4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4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4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7" name="Google Shape;197;p4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8" name="Google Shape;198;p4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199;p4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4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4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4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4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" name="Google Shape;204;p4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" name="Google Shape;205;p4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06;p4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07;p4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" name="Google Shape;208;p4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9" name="Google Shape;209;p4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0" name="Google Shape;210;p4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1" name="Google Shape;211;p4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2" name="Google Shape;212;p4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3" name="Google Shape;213;p4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4" name="Google Shape;214;p4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5" name="Google Shape;215;p4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6" name="Google Shape;216;p4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7" name="Google Shape;217;p4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8" name="Google Shape;218;p4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9" name="Google Shape;219;p4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0" name="Google Shape;220;p4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1" name="Google Shape;221;p4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2" name="Google Shape;222;p4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3" name="Google Shape;223;p4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4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" name="Google Shape;225;p4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6" name="Google Shape;226;p4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7" name="Google Shape;227;p4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8" name="Google Shape;228;p4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" name="Google Shape;229;p4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0" name="Google Shape;230;p4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1" name="Google Shape;231;p4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4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Google Shape;233;p4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" name="Google Shape;234;p4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4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" name="Google Shape;236;p4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4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" name="Google Shape;238;p4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4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4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" name="Google Shape;241;p4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2" name="Google Shape;242;p4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" name="Google Shape;243;p4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4" name="Google Shape;244;p4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4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6" name="Google Shape;246;p4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7" name="Google Shape;247;p4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4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" name="Google Shape;249;p4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50" name="Google Shape;250;p4"/>
          <p:cNvSpPr/>
          <p:nvPr/>
        </p:nvSpPr>
        <p:spPr>
          <a:xfrm rot="10800000">
            <a:off x="8250" y="-4200"/>
            <a:ext cx="9219600" cy="51519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4"/>
          <p:cNvSpPr txBox="1">
            <a:spLocks noGrp="1"/>
          </p:cNvSpPr>
          <p:nvPr>
            <p:ph type="title"/>
          </p:nvPr>
        </p:nvSpPr>
        <p:spPr>
          <a:xfrm>
            <a:off x="3179150" y="1771625"/>
            <a:ext cx="4218900" cy="13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2" name="Google Shape;252;p4"/>
          <p:cNvSpPr txBox="1">
            <a:spLocks noGrp="1"/>
          </p:cNvSpPr>
          <p:nvPr>
            <p:ph type="title" idx="2" hasCustomPrompt="1"/>
          </p:nvPr>
        </p:nvSpPr>
        <p:spPr>
          <a:xfrm>
            <a:off x="476025" y="1439625"/>
            <a:ext cx="2663400" cy="20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3" name="Google Shape;253;p4"/>
          <p:cNvSpPr txBox="1">
            <a:spLocks noGrp="1"/>
          </p:cNvSpPr>
          <p:nvPr>
            <p:ph type="subTitle" idx="1"/>
          </p:nvPr>
        </p:nvSpPr>
        <p:spPr>
          <a:xfrm>
            <a:off x="3179150" y="3071575"/>
            <a:ext cx="5251200" cy="3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4"/>
          <p:cNvSpPr/>
          <p:nvPr/>
        </p:nvSpPr>
        <p:spPr>
          <a:xfrm rot="1340483">
            <a:off x="8091062" y="151522"/>
            <a:ext cx="1761528" cy="11430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4"/>
          <p:cNvGrpSpPr/>
          <p:nvPr/>
        </p:nvGrpSpPr>
        <p:grpSpPr>
          <a:xfrm>
            <a:off x="7988812" y="380204"/>
            <a:ext cx="870377" cy="319602"/>
            <a:chOff x="571942" y="402375"/>
            <a:chExt cx="571376" cy="209795"/>
          </a:xfrm>
        </p:grpSpPr>
        <p:sp>
          <p:nvSpPr>
            <p:cNvPr id="256" name="Google Shape;256;p4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5"/>
          <p:cNvGrpSpPr/>
          <p:nvPr/>
        </p:nvGrpSpPr>
        <p:grpSpPr>
          <a:xfrm>
            <a:off x="20275" y="-56271"/>
            <a:ext cx="9119425" cy="5231520"/>
            <a:chOff x="81300" y="-39449"/>
            <a:chExt cx="9119425" cy="2619034"/>
          </a:xfrm>
        </p:grpSpPr>
        <p:grpSp>
          <p:nvGrpSpPr>
            <p:cNvPr id="266" name="Google Shape;266;p5"/>
            <p:cNvGrpSpPr/>
            <p:nvPr/>
          </p:nvGrpSpPr>
          <p:grpSpPr>
            <a:xfrm>
              <a:off x="81300" y="-39449"/>
              <a:ext cx="4480500" cy="2619034"/>
              <a:chOff x="81300" y="-39450"/>
              <a:chExt cx="4480500" cy="5222400"/>
            </a:xfrm>
          </p:grpSpPr>
          <p:cxnSp>
            <p:nvCxnSpPr>
              <p:cNvPr id="267" name="Google Shape;267;p5"/>
              <p:cNvCxnSpPr/>
              <p:nvPr/>
            </p:nvCxnSpPr>
            <p:spPr>
              <a:xfrm flipH="1">
                <a:off x="81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68;p5"/>
              <p:cNvCxnSpPr/>
              <p:nvPr/>
            </p:nvCxnSpPr>
            <p:spPr>
              <a:xfrm flipH="1">
                <a:off x="235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69;p5"/>
              <p:cNvCxnSpPr/>
              <p:nvPr/>
            </p:nvCxnSpPr>
            <p:spPr>
              <a:xfrm flipH="1">
                <a:off x="389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70;p5"/>
              <p:cNvCxnSpPr/>
              <p:nvPr/>
            </p:nvCxnSpPr>
            <p:spPr>
              <a:xfrm flipH="1">
                <a:off x="543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71;p5"/>
              <p:cNvCxnSpPr/>
              <p:nvPr/>
            </p:nvCxnSpPr>
            <p:spPr>
              <a:xfrm flipH="1">
                <a:off x="698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5"/>
              <p:cNvCxnSpPr/>
              <p:nvPr/>
            </p:nvCxnSpPr>
            <p:spPr>
              <a:xfrm flipH="1">
                <a:off x="852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73;p5"/>
              <p:cNvCxnSpPr/>
              <p:nvPr/>
            </p:nvCxnSpPr>
            <p:spPr>
              <a:xfrm flipH="1">
                <a:off x="1006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74;p5"/>
              <p:cNvCxnSpPr/>
              <p:nvPr/>
            </p:nvCxnSpPr>
            <p:spPr>
              <a:xfrm flipH="1">
                <a:off x="1160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75;p5"/>
              <p:cNvCxnSpPr/>
              <p:nvPr/>
            </p:nvCxnSpPr>
            <p:spPr>
              <a:xfrm flipH="1">
                <a:off x="1314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76;p5"/>
              <p:cNvCxnSpPr/>
              <p:nvPr/>
            </p:nvCxnSpPr>
            <p:spPr>
              <a:xfrm flipH="1">
                <a:off x="1469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77;p5"/>
              <p:cNvCxnSpPr/>
              <p:nvPr/>
            </p:nvCxnSpPr>
            <p:spPr>
              <a:xfrm flipH="1">
                <a:off x="1623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78;p5"/>
              <p:cNvCxnSpPr/>
              <p:nvPr/>
            </p:nvCxnSpPr>
            <p:spPr>
              <a:xfrm flipH="1">
                <a:off x="1777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9" name="Google Shape;279;p5"/>
              <p:cNvCxnSpPr/>
              <p:nvPr/>
            </p:nvCxnSpPr>
            <p:spPr>
              <a:xfrm flipH="1">
                <a:off x="1931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0" name="Google Shape;280;p5"/>
              <p:cNvCxnSpPr/>
              <p:nvPr/>
            </p:nvCxnSpPr>
            <p:spPr>
              <a:xfrm flipH="1">
                <a:off x="2085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1" name="Google Shape;281;p5"/>
              <p:cNvCxnSpPr/>
              <p:nvPr/>
            </p:nvCxnSpPr>
            <p:spPr>
              <a:xfrm flipH="1">
                <a:off x="2240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2" name="Google Shape;282;p5"/>
              <p:cNvCxnSpPr/>
              <p:nvPr/>
            </p:nvCxnSpPr>
            <p:spPr>
              <a:xfrm flipH="1">
                <a:off x="2394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3" name="Google Shape;283;p5"/>
              <p:cNvCxnSpPr/>
              <p:nvPr/>
            </p:nvCxnSpPr>
            <p:spPr>
              <a:xfrm flipH="1">
                <a:off x="2548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4" name="Google Shape;284;p5"/>
              <p:cNvCxnSpPr/>
              <p:nvPr/>
            </p:nvCxnSpPr>
            <p:spPr>
              <a:xfrm flipH="1">
                <a:off x="2702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5" name="Google Shape;285;p5"/>
              <p:cNvCxnSpPr/>
              <p:nvPr/>
            </p:nvCxnSpPr>
            <p:spPr>
              <a:xfrm flipH="1">
                <a:off x="2856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6" name="Google Shape;286;p5"/>
              <p:cNvCxnSpPr/>
              <p:nvPr/>
            </p:nvCxnSpPr>
            <p:spPr>
              <a:xfrm flipH="1">
                <a:off x="3011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7" name="Google Shape;287;p5"/>
              <p:cNvCxnSpPr/>
              <p:nvPr/>
            </p:nvCxnSpPr>
            <p:spPr>
              <a:xfrm flipH="1">
                <a:off x="3165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8" name="Google Shape;288;p5"/>
              <p:cNvCxnSpPr/>
              <p:nvPr/>
            </p:nvCxnSpPr>
            <p:spPr>
              <a:xfrm flipH="1">
                <a:off x="3319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9" name="Google Shape;289;p5"/>
              <p:cNvCxnSpPr/>
              <p:nvPr/>
            </p:nvCxnSpPr>
            <p:spPr>
              <a:xfrm flipH="1">
                <a:off x="3473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0" name="Google Shape;290;p5"/>
              <p:cNvCxnSpPr/>
              <p:nvPr/>
            </p:nvCxnSpPr>
            <p:spPr>
              <a:xfrm flipH="1">
                <a:off x="3627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1" name="Google Shape;291;p5"/>
              <p:cNvCxnSpPr/>
              <p:nvPr/>
            </p:nvCxnSpPr>
            <p:spPr>
              <a:xfrm flipH="1">
                <a:off x="3782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2" name="Google Shape;292;p5"/>
              <p:cNvCxnSpPr/>
              <p:nvPr/>
            </p:nvCxnSpPr>
            <p:spPr>
              <a:xfrm flipH="1">
                <a:off x="3936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3" name="Google Shape;293;p5"/>
              <p:cNvCxnSpPr/>
              <p:nvPr/>
            </p:nvCxnSpPr>
            <p:spPr>
              <a:xfrm flipH="1">
                <a:off x="4090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4" name="Google Shape;294;p5"/>
              <p:cNvCxnSpPr/>
              <p:nvPr/>
            </p:nvCxnSpPr>
            <p:spPr>
              <a:xfrm flipH="1">
                <a:off x="4244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5" name="Google Shape;295;p5"/>
              <p:cNvCxnSpPr/>
              <p:nvPr/>
            </p:nvCxnSpPr>
            <p:spPr>
              <a:xfrm flipH="1">
                <a:off x="4398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6" name="Google Shape;296;p5"/>
              <p:cNvCxnSpPr/>
              <p:nvPr/>
            </p:nvCxnSpPr>
            <p:spPr>
              <a:xfrm flipH="1">
                <a:off x="4553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97" name="Google Shape;297;p5"/>
            <p:cNvGrpSpPr/>
            <p:nvPr/>
          </p:nvGrpSpPr>
          <p:grpSpPr>
            <a:xfrm>
              <a:off x="4713763" y="-39449"/>
              <a:ext cx="4486963" cy="2619034"/>
              <a:chOff x="74838" y="-39450"/>
              <a:chExt cx="4486963" cy="5222400"/>
            </a:xfrm>
          </p:grpSpPr>
          <p:cxnSp>
            <p:nvCxnSpPr>
              <p:cNvPr id="298" name="Google Shape;298;p5"/>
              <p:cNvCxnSpPr/>
              <p:nvPr/>
            </p:nvCxnSpPr>
            <p:spPr>
              <a:xfrm flipH="1">
                <a:off x="74838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9" name="Google Shape;299;p5"/>
              <p:cNvCxnSpPr/>
              <p:nvPr/>
            </p:nvCxnSpPr>
            <p:spPr>
              <a:xfrm flipH="1">
                <a:off x="235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0" name="Google Shape;300;p5"/>
              <p:cNvCxnSpPr/>
              <p:nvPr/>
            </p:nvCxnSpPr>
            <p:spPr>
              <a:xfrm flipH="1">
                <a:off x="389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1" name="Google Shape;301;p5"/>
              <p:cNvCxnSpPr/>
              <p:nvPr/>
            </p:nvCxnSpPr>
            <p:spPr>
              <a:xfrm flipH="1">
                <a:off x="543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2" name="Google Shape;302;p5"/>
              <p:cNvCxnSpPr/>
              <p:nvPr/>
            </p:nvCxnSpPr>
            <p:spPr>
              <a:xfrm flipH="1">
                <a:off x="698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3" name="Google Shape;303;p5"/>
              <p:cNvCxnSpPr/>
              <p:nvPr/>
            </p:nvCxnSpPr>
            <p:spPr>
              <a:xfrm flipH="1">
                <a:off x="852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4" name="Google Shape;304;p5"/>
              <p:cNvCxnSpPr/>
              <p:nvPr/>
            </p:nvCxnSpPr>
            <p:spPr>
              <a:xfrm flipH="1">
                <a:off x="1006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5" name="Google Shape;305;p5"/>
              <p:cNvCxnSpPr/>
              <p:nvPr/>
            </p:nvCxnSpPr>
            <p:spPr>
              <a:xfrm flipH="1">
                <a:off x="1160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6" name="Google Shape;306;p5"/>
              <p:cNvCxnSpPr/>
              <p:nvPr/>
            </p:nvCxnSpPr>
            <p:spPr>
              <a:xfrm flipH="1">
                <a:off x="1314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307;p5"/>
              <p:cNvCxnSpPr/>
              <p:nvPr/>
            </p:nvCxnSpPr>
            <p:spPr>
              <a:xfrm flipH="1">
                <a:off x="1469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308;p5"/>
              <p:cNvCxnSpPr/>
              <p:nvPr/>
            </p:nvCxnSpPr>
            <p:spPr>
              <a:xfrm flipH="1">
                <a:off x="1623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309;p5"/>
              <p:cNvCxnSpPr/>
              <p:nvPr/>
            </p:nvCxnSpPr>
            <p:spPr>
              <a:xfrm flipH="1">
                <a:off x="1777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310;p5"/>
              <p:cNvCxnSpPr/>
              <p:nvPr/>
            </p:nvCxnSpPr>
            <p:spPr>
              <a:xfrm flipH="1">
                <a:off x="1931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311;p5"/>
              <p:cNvCxnSpPr/>
              <p:nvPr/>
            </p:nvCxnSpPr>
            <p:spPr>
              <a:xfrm flipH="1">
                <a:off x="2085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312;p5"/>
              <p:cNvCxnSpPr/>
              <p:nvPr/>
            </p:nvCxnSpPr>
            <p:spPr>
              <a:xfrm flipH="1">
                <a:off x="2240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5"/>
              <p:cNvCxnSpPr/>
              <p:nvPr/>
            </p:nvCxnSpPr>
            <p:spPr>
              <a:xfrm flipH="1">
                <a:off x="2394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5"/>
              <p:cNvCxnSpPr/>
              <p:nvPr/>
            </p:nvCxnSpPr>
            <p:spPr>
              <a:xfrm flipH="1">
                <a:off x="2548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315;p5"/>
              <p:cNvCxnSpPr/>
              <p:nvPr/>
            </p:nvCxnSpPr>
            <p:spPr>
              <a:xfrm flipH="1">
                <a:off x="2702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5"/>
              <p:cNvCxnSpPr/>
              <p:nvPr/>
            </p:nvCxnSpPr>
            <p:spPr>
              <a:xfrm flipH="1">
                <a:off x="2856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5"/>
              <p:cNvCxnSpPr/>
              <p:nvPr/>
            </p:nvCxnSpPr>
            <p:spPr>
              <a:xfrm flipH="1">
                <a:off x="3011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8" name="Google Shape;318;p5"/>
              <p:cNvCxnSpPr/>
              <p:nvPr/>
            </p:nvCxnSpPr>
            <p:spPr>
              <a:xfrm flipH="1">
                <a:off x="3165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9" name="Google Shape;319;p5"/>
              <p:cNvCxnSpPr/>
              <p:nvPr/>
            </p:nvCxnSpPr>
            <p:spPr>
              <a:xfrm flipH="1">
                <a:off x="3319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0" name="Google Shape;320;p5"/>
              <p:cNvCxnSpPr/>
              <p:nvPr/>
            </p:nvCxnSpPr>
            <p:spPr>
              <a:xfrm flipH="1">
                <a:off x="3473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1" name="Google Shape;321;p5"/>
              <p:cNvCxnSpPr/>
              <p:nvPr/>
            </p:nvCxnSpPr>
            <p:spPr>
              <a:xfrm flipH="1">
                <a:off x="3627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2" name="Google Shape;322;p5"/>
              <p:cNvCxnSpPr/>
              <p:nvPr/>
            </p:nvCxnSpPr>
            <p:spPr>
              <a:xfrm flipH="1">
                <a:off x="3782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3" name="Google Shape;323;p5"/>
              <p:cNvCxnSpPr/>
              <p:nvPr/>
            </p:nvCxnSpPr>
            <p:spPr>
              <a:xfrm flipH="1">
                <a:off x="3936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5"/>
              <p:cNvCxnSpPr/>
              <p:nvPr/>
            </p:nvCxnSpPr>
            <p:spPr>
              <a:xfrm flipH="1">
                <a:off x="4090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5" name="Google Shape;325;p5"/>
              <p:cNvCxnSpPr/>
              <p:nvPr/>
            </p:nvCxnSpPr>
            <p:spPr>
              <a:xfrm flipH="1">
                <a:off x="4244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6" name="Google Shape;326;p5"/>
              <p:cNvCxnSpPr/>
              <p:nvPr/>
            </p:nvCxnSpPr>
            <p:spPr>
              <a:xfrm flipH="1">
                <a:off x="4398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7" name="Google Shape;327;p5"/>
              <p:cNvCxnSpPr/>
              <p:nvPr/>
            </p:nvCxnSpPr>
            <p:spPr>
              <a:xfrm flipH="1">
                <a:off x="4553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28" name="Google Shape;328;p5"/>
          <p:cNvSpPr/>
          <p:nvPr/>
        </p:nvSpPr>
        <p:spPr>
          <a:xfrm rot="10800000" flipH="1">
            <a:off x="-250037" y="-136500"/>
            <a:ext cx="9709200" cy="52344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5"/>
          <p:cNvSpPr txBox="1">
            <a:spLocks noGrp="1"/>
          </p:cNvSpPr>
          <p:nvPr>
            <p:ph type="title"/>
          </p:nvPr>
        </p:nvSpPr>
        <p:spPr>
          <a:xfrm flipH="1">
            <a:off x="724848" y="1864950"/>
            <a:ext cx="4200300" cy="7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330" name="Google Shape;330;p5"/>
          <p:cNvSpPr txBox="1">
            <a:spLocks noGrp="1"/>
          </p:cNvSpPr>
          <p:nvPr>
            <p:ph type="title" idx="2"/>
          </p:nvPr>
        </p:nvSpPr>
        <p:spPr>
          <a:xfrm flipH="1">
            <a:off x="724850" y="2467650"/>
            <a:ext cx="3858300" cy="12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6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grpSp>
        <p:nvGrpSpPr>
          <p:cNvPr id="331" name="Google Shape;331;p5"/>
          <p:cNvGrpSpPr/>
          <p:nvPr/>
        </p:nvGrpSpPr>
        <p:grpSpPr>
          <a:xfrm flipH="1">
            <a:off x="-101185" y="4479766"/>
            <a:ext cx="1423527" cy="522705"/>
            <a:chOff x="571942" y="402375"/>
            <a:chExt cx="571376" cy="209795"/>
          </a:xfrm>
        </p:grpSpPr>
        <p:sp>
          <p:nvSpPr>
            <p:cNvPr id="332" name="Google Shape;332;p5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0" name="Google Shape;340;p5"/>
          <p:cNvSpPr txBox="1">
            <a:spLocks noGrp="1"/>
          </p:cNvSpPr>
          <p:nvPr>
            <p:ph type="title" idx="3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2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rgbClr val="FFFFFF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6"/>
          <p:cNvGrpSpPr/>
          <p:nvPr/>
        </p:nvGrpSpPr>
        <p:grpSpPr>
          <a:xfrm>
            <a:off x="20275" y="-56271"/>
            <a:ext cx="9119425" cy="5231520"/>
            <a:chOff x="81300" y="-39449"/>
            <a:chExt cx="9119425" cy="2619034"/>
          </a:xfrm>
        </p:grpSpPr>
        <p:grpSp>
          <p:nvGrpSpPr>
            <p:cNvPr id="343" name="Google Shape;343;p6"/>
            <p:cNvGrpSpPr/>
            <p:nvPr/>
          </p:nvGrpSpPr>
          <p:grpSpPr>
            <a:xfrm>
              <a:off x="81300" y="-39449"/>
              <a:ext cx="4480500" cy="2619034"/>
              <a:chOff x="81300" y="-39450"/>
              <a:chExt cx="4480500" cy="5222400"/>
            </a:xfrm>
          </p:grpSpPr>
          <p:cxnSp>
            <p:nvCxnSpPr>
              <p:cNvPr id="344" name="Google Shape;344;p6"/>
              <p:cNvCxnSpPr/>
              <p:nvPr/>
            </p:nvCxnSpPr>
            <p:spPr>
              <a:xfrm flipH="1">
                <a:off x="81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5" name="Google Shape;345;p6"/>
              <p:cNvCxnSpPr/>
              <p:nvPr/>
            </p:nvCxnSpPr>
            <p:spPr>
              <a:xfrm flipH="1">
                <a:off x="235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" name="Google Shape;346;p6"/>
              <p:cNvCxnSpPr/>
              <p:nvPr/>
            </p:nvCxnSpPr>
            <p:spPr>
              <a:xfrm flipH="1">
                <a:off x="389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" name="Google Shape;347;p6"/>
              <p:cNvCxnSpPr/>
              <p:nvPr/>
            </p:nvCxnSpPr>
            <p:spPr>
              <a:xfrm flipH="1">
                <a:off x="543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6"/>
              <p:cNvCxnSpPr/>
              <p:nvPr/>
            </p:nvCxnSpPr>
            <p:spPr>
              <a:xfrm flipH="1">
                <a:off x="698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9" name="Google Shape;349;p6"/>
              <p:cNvCxnSpPr/>
              <p:nvPr/>
            </p:nvCxnSpPr>
            <p:spPr>
              <a:xfrm flipH="1">
                <a:off x="852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0" name="Google Shape;350;p6"/>
              <p:cNvCxnSpPr/>
              <p:nvPr/>
            </p:nvCxnSpPr>
            <p:spPr>
              <a:xfrm flipH="1">
                <a:off x="1006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1" name="Google Shape;351;p6"/>
              <p:cNvCxnSpPr/>
              <p:nvPr/>
            </p:nvCxnSpPr>
            <p:spPr>
              <a:xfrm flipH="1">
                <a:off x="1160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2" name="Google Shape;352;p6"/>
              <p:cNvCxnSpPr/>
              <p:nvPr/>
            </p:nvCxnSpPr>
            <p:spPr>
              <a:xfrm flipH="1">
                <a:off x="1314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3" name="Google Shape;353;p6"/>
              <p:cNvCxnSpPr/>
              <p:nvPr/>
            </p:nvCxnSpPr>
            <p:spPr>
              <a:xfrm flipH="1">
                <a:off x="1469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354;p6"/>
              <p:cNvCxnSpPr/>
              <p:nvPr/>
            </p:nvCxnSpPr>
            <p:spPr>
              <a:xfrm flipH="1">
                <a:off x="1623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355;p6"/>
              <p:cNvCxnSpPr/>
              <p:nvPr/>
            </p:nvCxnSpPr>
            <p:spPr>
              <a:xfrm flipH="1">
                <a:off x="1777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6"/>
              <p:cNvCxnSpPr/>
              <p:nvPr/>
            </p:nvCxnSpPr>
            <p:spPr>
              <a:xfrm flipH="1">
                <a:off x="1931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6"/>
              <p:cNvCxnSpPr/>
              <p:nvPr/>
            </p:nvCxnSpPr>
            <p:spPr>
              <a:xfrm flipH="1">
                <a:off x="2085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6"/>
              <p:cNvCxnSpPr/>
              <p:nvPr/>
            </p:nvCxnSpPr>
            <p:spPr>
              <a:xfrm flipH="1">
                <a:off x="2240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6"/>
              <p:cNvCxnSpPr/>
              <p:nvPr/>
            </p:nvCxnSpPr>
            <p:spPr>
              <a:xfrm flipH="1">
                <a:off x="2394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6"/>
              <p:cNvCxnSpPr/>
              <p:nvPr/>
            </p:nvCxnSpPr>
            <p:spPr>
              <a:xfrm flipH="1">
                <a:off x="2548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361;p6"/>
              <p:cNvCxnSpPr/>
              <p:nvPr/>
            </p:nvCxnSpPr>
            <p:spPr>
              <a:xfrm flipH="1">
                <a:off x="2702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2" name="Google Shape;362;p6"/>
              <p:cNvCxnSpPr/>
              <p:nvPr/>
            </p:nvCxnSpPr>
            <p:spPr>
              <a:xfrm flipH="1">
                <a:off x="2856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3" name="Google Shape;363;p6"/>
              <p:cNvCxnSpPr/>
              <p:nvPr/>
            </p:nvCxnSpPr>
            <p:spPr>
              <a:xfrm flipH="1">
                <a:off x="3011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4" name="Google Shape;364;p6"/>
              <p:cNvCxnSpPr/>
              <p:nvPr/>
            </p:nvCxnSpPr>
            <p:spPr>
              <a:xfrm flipH="1">
                <a:off x="3165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5" name="Google Shape;365;p6"/>
              <p:cNvCxnSpPr/>
              <p:nvPr/>
            </p:nvCxnSpPr>
            <p:spPr>
              <a:xfrm flipH="1">
                <a:off x="3319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6" name="Google Shape;366;p6"/>
              <p:cNvCxnSpPr/>
              <p:nvPr/>
            </p:nvCxnSpPr>
            <p:spPr>
              <a:xfrm flipH="1">
                <a:off x="3473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7" name="Google Shape;367;p6"/>
              <p:cNvCxnSpPr/>
              <p:nvPr/>
            </p:nvCxnSpPr>
            <p:spPr>
              <a:xfrm flipH="1">
                <a:off x="3627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8" name="Google Shape;368;p6"/>
              <p:cNvCxnSpPr/>
              <p:nvPr/>
            </p:nvCxnSpPr>
            <p:spPr>
              <a:xfrm flipH="1">
                <a:off x="3782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9" name="Google Shape;369;p6"/>
              <p:cNvCxnSpPr/>
              <p:nvPr/>
            </p:nvCxnSpPr>
            <p:spPr>
              <a:xfrm flipH="1">
                <a:off x="3936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0" name="Google Shape;370;p6"/>
              <p:cNvCxnSpPr/>
              <p:nvPr/>
            </p:nvCxnSpPr>
            <p:spPr>
              <a:xfrm flipH="1">
                <a:off x="4090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1" name="Google Shape;371;p6"/>
              <p:cNvCxnSpPr/>
              <p:nvPr/>
            </p:nvCxnSpPr>
            <p:spPr>
              <a:xfrm flipH="1">
                <a:off x="4244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2" name="Google Shape;372;p6"/>
              <p:cNvCxnSpPr/>
              <p:nvPr/>
            </p:nvCxnSpPr>
            <p:spPr>
              <a:xfrm flipH="1">
                <a:off x="4398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3" name="Google Shape;373;p6"/>
              <p:cNvCxnSpPr/>
              <p:nvPr/>
            </p:nvCxnSpPr>
            <p:spPr>
              <a:xfrm flipH="1">
                <a:off x="4553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74" name="Google Shape;374;p6"/>
            <p:cNvGrpSpPr/>
            <p:nvPr/>
          </p:nvGrpSpPr>
          <p:grpSpPr>
            <a:xfrm>
              <a:off x="4713763" y="-39449"/>
              <a:ext cx="4486963" cy="2619034"/>
              <a:chOff x="74838" y="-39450"/>
              <a:chExt cx="4486963" cy="5222400"/>
            </a:xfrm>
          </p:grpSpPr>
          <p:cxnSp>
            <p:nvCxnSpPr>
              <p:cNvPr id="375" name="Google Shape;375;p6"/>
              <p:cNvCxnSpPr/>
              <p:nvPr/>
            </p:nvCxnSpPr>
            <p:spPr>
              <a:xfrm flipH="1">
                <a:off x="74838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6" name="Google Shape;376;p6"/>
              <p:cNvCxnSpPr/>
              <p:nvPr/>
            </p:nvCxnSpPr>
            <p:spPr>
              <a:xfrm flipH="1">
                <a:off x="235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7" name="Google Shape;377;p6"/>
              <p:cNvCxnSpPr/>
              <p:nvPr/>
            </p:nvCxnSpPr>
            <p:spPr>
              <a:xfrm flipH="1">
                <a:off x="389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8" name="Google Shape;378;p6"/>
              <p:cNvCxnSpPr/>
              <p:nvPr/>
            </p:nvCxnSpPr>
            <p:spPr>
              <a:xfrm flipH="1">
                <a:off x="543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9" name="Google Shape;379;p6"/>
              <p:cNvCxnSpPr/>
              <p:nvPr/>
            </p:nvCxnSpPr>
            <p:spPr>
              <a:xfrm flipH="1">
                <a:off x="698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0" name="Google Shape;380;p6"/>
              <p:cNvCxnSpPr/>
              <p:nvPr/>
            </p:nvCxnSpPr>
            <p:spPr>
              <a:xfrm flipH="1">
                <a:off x="852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1" name="Google Shape;381;p6"/>
              <p:cNvCxnSpPr/>
              <p:nvPr/>
            </p:nvCxnSpPr>
            <p:spPr>
              <a:xfrm flipH="1">
                <a:off x="1006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2" name="Google Shape;382;p6"/>
              <p:cNvCxnSpPr/>
              <p:nvPr/>
            </p:nvCxnSpPr>
            <p:spPr>
              <a:xfrm flipH="1">
                <a:off x="1160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3" name="Google Shape;383;p6"/>
              <p:cNvCxnSpPr/>
              <p:nvPr/>
            </p:nvCxnSpPr>
            <p:spPr>
              <a:xfrm flipH="1">
                <a:off x="1314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4" name="Google Shape;384;p6"/>
              <p:cNvCxnSpPr/>
              <p:nvPr/>
            </p:nvCxnSpPr>
            <p:spPr>
              <a:xfrm flipH="1">
                <a:off x="1469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5" name="Google Shape;385;p6"/>
              <p:cNvCxnSpPr/>
              <p:nvPr/>
            </p:nvCxnSpPr>
            <p:spPr>
              <a:xfrm flipH="1">
                <a:off x="1623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6" name="Google Shape;386;p6"/>
              <p:cNvCxnSpPr/>
              <p:nvPr/>
            </p:nvCxnSpPr>
            <p:spPr>
              <a:xfrm flipH="1">
                <a:off x="1777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7" name="Google Shape;387;p6"/>
              <p:cNvCxnSpPr/>
              <p:nvPr/>
            </p:nvCxnSpPr>
            <p:spPr>
              <a:xfrm flipH="1">
                <a:off x="1931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8" name="Google Shape;388;p6"/>
              <p:cNvCxnSpPr/>
              <p:nvPr/>
            </p:nvCxnSpPr>
            <p:spPr>
              <a:xfrm flipH="1">
                <a:off x="2085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9" name="Google Shape;389;p6"/>
              <p:cNvCxnSpPr/>
              <p:nvPr/>
            </p:nvCxnSpPr>
            <p:spPr>
              <a:xfrm flipH="1">
                <a:off x="2240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0" name="Google Shape;390;p6"/>
              <p:cNvCxnSpPr/>
              <p:nvPr/>
            </p:nvCxnSpPr>
            <p:spPr>
              <a:xfrm flipH="1">
                <a:off x="2394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1" name="Google Shape;391;p6"/>
              <p:cNvCxnSpPr/>
              <p:nvPr/>
            </p:nvCxnSpPr>
            <p:spPr>
              <a:xfrm flipH="1">
                <a:off x="2548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2" name="Google Shape;392;p6"/>
              <p:cNvCxnSpPr/>
              <p:nvPr/>
            </p:nvCxnSpPr>
            <p:spPr>
              <a:xfrm flipH="1">
                <a:off x="2702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393;p6"/>
              <p:cNvCxnSpPr/>
              <p:nvPr/>
            </p:nvCxnSpPr>
            <p:spPr>
              <a:xfrm flipH="1">
                <a:off x="2856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4" name="Google Shape;394;p6"/>
              <p:cNvCxnSpPr/>
              <p:nvPr/>
            </p:nvCxnSpPr>
            <p:spPr>
              <a:xfrm flipH="1">
                <a:off x="3011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6"/>
              <p:cNvCxnSpPr/>
              <p:nvPr/>
            </p:nvCxnSpPr>
            <p:spPr>
              <a:xfrm flipH="1">
                <a:off x="3165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6"/>
              <p:cNvCxnSpPr/>
              <p:nvPr/>
            </p:nvCxnSpPr>
            <p:spPr>
              <a:xfrm flipH="1">
                <a:off x="3319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7" name="Google Shape;397;p6"/>
              <p:cNvCxnSpPr/>
              <p:nvPr/>
            </p:nvCxnSpPr>
            <p:spPr>
              <a:xfrm flipH="1">
                <a:off x="3473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8" name="Google Shape;398;p6"/>
              <p:cNvCxnSpPr/>
              <p:nvPr/>
            </p:nvCxnSpPr>
            <p:spPr>
              <a:xfrm flipH="1">
                <a:off x="3627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6"/>
              <p:cNvCxnSpPr/>
              <p:nvPr/>
            </p:nvCxnSpPr>
            <p:spPr>
              <a:xfrm flipH="1">
                <a:off x="3782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0" name="Google Shape;400;p6"/>
              <p:cNvCxnSpPr/>
              <p:nvPr/>
            </p:nvCxnSpPr>
            <p:spPr>
              <a:xfrm flipH="1">
                <a:off x="39363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1" name="Google Shape;401;p6"/>
              <p:cNvCxnSpPr/>
              <p:nvPr/>
            </p:nvCxnSpPr>
            <p:spPr>
              <a:xfrm flipH="1">
                <a:off x="40905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2" name="Google Shape;402;p6"/>
              <p:cNvCxnSpPr/>
              <p:nvPr/>
            </p:nvCxnSpPr>
            <p:spPr>
              <a:xfrm flipH="1">
                <a:off x="42447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" name="Google Shape;403;p6"/>
              <p:cNvCxnSpPr/>
              <p:nvPr/>
            </p:nvCxnSpPr>
            <p:spPr>
              <a:xfrm flipH="1">
                <a:off x="43989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4" name="Google Shape;404;p6"/>
              <p:cNvCxnSpPr/>
              <p:nvPr/>
            </p:nvCxnSpPr>
            <p:spPr>
              <a:xfrm flipH="1">
                <a:off x="4553100" y="-39450"/>
                <a:ext cx="8700" cy="5222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05" name="Google Shape;405;p6"/>
          <p:cNvSpPr/>
          <p:nvPr/>
        </p:nvSpPr>
        <p:spPr>
          <a:xfrm>
            <a:off x="781050" y="-9525"/>
            <a:ext cx="8362800" cy="523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6"/>
          <p:cNvSpPr txBox="1">
            <a:spLocks noGrp="1"/>
          </p:cNvSpPr>
          <p:nvPr>
            <p:ph type="title"/>
          </p:nvPr>
        </p:nvSpPr>
        <p:spPr>
          <a:xfrm flipH="1">
            <a:off x="2196763" y="2587551"/>
            <a:ext cx="14028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407" name="Google Shape;407;p6"/>
          <p:cNvSpPr txBox="1">
            <a:spLocks noGrp="1"/>
          </p:cNvSpPr>
          <p:nvPr>
            <p:ph type="title" idx="2"/>
          </p:nvPr>
        </p:nvSpPr>
        <p:spPr>
          <a:xfrm flipH="1">
            <a:off x="1929913" y="3019725"/>
            <a:ext cx="19365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408" name="Google Shape;408;p6"/>
          <p:cNvSpPr txBox="1">
            <a:spLocks noGrp="1"/>
          </p:cNvSpPr>
          <p:nvPr>
            <p:ph type="title" idx="3"/>
          </p:nvPr>
        </p:nvSpPr>
        <p:spPr>
          <a:xfrm flipH="1">
            <a:off x="5544438" y="2587550"/>
            <a:ext cx="14028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IBM Plex Sans"/>
              <a:buNone/>
              <a:defRPr sz="2000" b="1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409" name="Google Shape;409;p6"/>
          <p:cNvSpPr txBox="1">
            <a:spLocks noGrp="1"/>
          </p:cNvSpPr>
          <p:nvPr>
            <p:ph type="title" idx="4"/>
          </p:nvPr>
        </p:nvSpPr>
        <p:spPr>
          <a:xfrm flipH="1">
            <a:off x="5277588" y="3019726"/>
            <a:ext cx="19365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Bitter"/>
              <a:buNone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grpSp>
        <p:nvGrpSpPr>
          <p:cNvPr id="410" name="Google Shape;410;p6"/>
          <p:cNvGrpSpPr/>
          <p:nvPr/>
        </p:nvGrpSpPr>
        <p:grpSpPr>
          <a:xfrm>
            <a:off x="284812" y="378504"/>
            <a:ext cx="870377" cy="319602"/>
            <a:chOff x="571942" y="402375"/>
            <a:chExt cx="571376" cy="209795"/>
          </a:xfrm>
        </p:grpSpPr>
        <p:sp>
          <p:nvSpPr>
            <p:cNvPr id="411" name="Google Shape;411;p6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" name="Google Shape;419;p6"/>
          <p:cNvGrpSpPr/>
          <p:nvPr/>
        </p:nvGrpSpPr>
        <p:grpSpPr>
          <a:xfrm>
            <a:off x="8347543" y="4400108"/>
            <a:ext cx="437947" cy="406768"/>
            <a:chOff x="2797467" y="161118"/>
            <a:chExt cx="1396959" cy="1297507"/>
          </a:xfrm>
        </p:grpSpPr>
        <p:sp>
          <p:nvSpPr>
            <p:cNvPr id="420" name="Google Shape;420;p6"/>
            <p:cNvSpPr/>
            <p:nvPr/>
          </p:nvSpPr>
          <p:spPr>
            <a:xfrm>
              <a:off x="2797467" y="161118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3367846" y="161118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3938226" y="161118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2797467" y="678550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3367821" y="678550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3938201" y="678550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2797467" y="1196125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3367821" y="1196125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3938201" y="1196125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9" name="Google Shape;429;p6"/>
          <p:cNvSpPr txBox="1">
            <a:spLocks noGrp="1"/>
          </p:cNvSpPr>
          <p:nvPr>
            <p:ph type="title" idx="5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2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_1_1">
    <p:bg>
      <p:bgPr>
        <a:solidFill>
          <a:schemeClr val="accent2"/>
        </a:solidFill>
        <a:effectLst/>
      </p:bgPr>
    </p:bg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oogle Shape;510;p10"/>
          <p:cNvGrpSpPr/>
          <p:nvPr/>
        </p:nvGrpSpPr>
        <p:grpSpPr>
          <a:xfrm>
            <a:off x="-5161" y="-78"/>
            <a:ext cx="9039137" cy="5134141"/>
            <a:chOff x="81300" y="-39450"/>
            <a:chExt cx="8952300" cy="5222400"/>
          </a:xfrm>
        </p:grpSpPr>
        <p:cxnSp>
          <p:nvCxnSpPr>
            <p:cNvPr id="511" name="Google Shape;511;p10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2" name="Google Shape;512;p10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3" name="Google Shape;513;p10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4" name="Google Shape;514;p10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5" name="Google Shape;515;p10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6" name="Google Shape;516;p10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7" name="Google Shape;517;p10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8" name="Google Shape;518;p10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9" name="Google Shape;519;p10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0" name="Google Shape;520;p10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1" name="Google Shape;521;p10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2" name="Google Shape;522;p10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3" name="Google Shape;523;p10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4" name="Google Shape;524;p10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5" name="Google Shape;525;p10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6" name="Google Shape;526;p10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7" name="Google Shape;527;p10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8" name="Google Shape;528;p10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9" name="Google Shape;529;p10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0" name="Google Shape;530;p10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1" name="Google Shape;531;p10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2" name="Google Shape;532;p10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3" name="Google Shape;533;p10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" name="Google Shape;534;p10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5" name="Google Shape;535;p10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6" name="Google Shape;536;p10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7" name="Google Shape;537;p10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8" name="Google Shape;538;p10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9" name="Google Shape;539;p10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0" name="Google Shape;540;p10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1" name="Google Shape;541;p10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2" name="Google Shape;542;p10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3" name="Google Shape;543;p10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4" name="Google Shape;544;p10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5" name="Google Shape;545;p10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6" name="Google Shape;546;p10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7" name="Google Shape;547;p10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8" name="Google Shape;548;p10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10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0" name="Google Shape;550;p10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1" name="Google Shape;551;p10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2" name="Google Shape;552;p10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3" name="Google Shape;553;p10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4" name="Google Shape;554;p10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5" name="Google Shape;555;p10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6" name="Google Shape;556;p10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7" name="Google Shape;557;p10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8" name="Google Shape;558;p10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9" name="Google Shape;559;p10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" name="Google Shape;560;p10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" name="Google Shape;561;p10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2" name="Google Shape;562;p10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3" name="Google Shape;563;p10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4" name="Google Shape;564;p10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5" name="Google Shape;565;p10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6" name="Google Shape;566;p10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7" name="Google Shape;567;p10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8" name="Google Shape;568;p10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9" name="Google Shape;569;p10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70" name="Google Shape;570;p10"/>
          <p:cNvGrpSpPr/>
          <p:nvPr/>
        </p:nvGrpSpPr>
        <p:grpSpPr>
          <a:xfrm>
            <a:off x="4003500" y="-47623"/>
            <a:ext cx="1136981" cy="417514"/>
            <a:chOff x="571942" y="402375"/>
            <a:chExt cx="571376" cy="209795"/>
          </a:xfrm>
        </p:grpSpPr>
        <p:sp>
          <p:nvSpPr>
            <p:cNvPr id="571" name="Google Shape;571;p10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0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0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0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0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0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0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0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" name="Google Shape;579;p1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2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1_1_1">
    <p:bg>
      <p:bgPr>
        <a:solidFill>
          <a:schemeClr val="accent2"/>
        </a:solidFill>
        <a:effectLst/>
      </p:bgPr>
    </p:bg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1"/>
          <p:cNvSpPr/>
          <p:nvPr/>
        </p:nvSpPr>
        <p:spPr>
          <a:xfrm>
            <a:off x="0" y="0"/>
            <a:ext cx="23337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" name="Google Shape;582;p11"/>
          <p:cNvGrpSpPr/>
          <p:nvPr/>
        </p:nvGrpSpPr>
        <p:grpSpPr>
          <a:xfrm flipH="1">
            <a:off x="110300" y="-39450"/>
            <a:ext cx="8952300" cy="5222400"/>
            <a:chOff x="81300" y="-39450"/>
            <a:chExt cx="8952300" cy="5222400"/>
          </a:xfrm>
        </p:grpSpPr>
        <p:cxnSp>
          <p:nvCxnSpPr>
            <p:cNvPr id="583" name="Google Shape;583;p11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11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11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11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7" name="Google Shape;587;p11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8" name="Google Shape;588;p11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11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11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11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2" name="Google Shape;592;p11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3" name="Google Shape;593;p11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4" name="Google Shape;594;p11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5" name="Google Shape;595;p11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6" name="Google Shape;596;p11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7" name="Google Shape;597;p11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11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11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0" name="Google Shape;600;p11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1" name="Google Shape;601;p11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2" name="Google Shape;602;p11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3" name="Google Shape;603;p11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4" name="Google Shape;604;p11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5" name="Google Shape;605;p11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6" name="Google Shape;606;p11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" name="Google Shape;607;p11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8" name="Google Shape;608;p11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11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11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1" name="Google Shape;611;p11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2" name="Google Shape;612;p11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3" name="Google Shape;613;p11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4" name="Google Shape;614;p11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5" name="Google Shape;615;p11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6" name="Google Shape;616;p11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7" name="Google Shape;617;p11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8" name="Google Shape;618;p11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9" name="Google Shape;619;p11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0" name="Google Shape;620;p11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1" name="Google Shape;621;p11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2" name="Google Shape;622;p11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3" name="Google Shape;623;p11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4" name="Google Shape;624;p11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5" name="Google Shape;625;p11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11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11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11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9" name="Google Shape;629;p11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11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11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2" name="Google Shape;632;p11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11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11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11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6" name="Google Shape;636;p11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7" name="Google Shape;637;p11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8" name="Google Shape;638;p11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9" name="Google Shape;639;p11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" name="Google Shape;640;p11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11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2" name="Google Shape;642;p11"/>
          <p:cNvSpPr/>
          <p:nvPr/>
        </p:nvSpPr>
        <p:spPr>
          <a:xfrm flipH="1">
            <a:off x="-75" y="-39450"/>
            <a:ext cx="2486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11"/>
          <p:cNvSpPr/>
          <p:nvPr/>
        </p:nvSpPr>
        <p:spPr>
          <a:xfrm flipH="1">
            <a:off x="-9325" y="-110475"/>
            <a:ext cx="9348300" cy="5263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11"/>
          <p:cNvSpPr/>
          <p:nvPr/>
        </p:nvSpPr>
        <p:spPr>
          <a:xfrm rot="1069847">
            <a:off x="261306" y="-477482"/>
            <a:ext cx="2654089" cy="9659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" name="Google Shape;645;p11"/>
          <p:cNvGrpSpPr/>
          <p:nvPr/>
        </p:nvGrpSpPr>
        <p:grpSpPr>
          <a:xfrm>
            <a:off x="2734112" y="136463"/>
            <a:ext cx="385142" cy="357723"/>
            <a:chOff x="2797467" y="161118"/>
            <a:chExt cx="1396959" cy="1297507"/>
          </a:xfrm>
        </p:grpSpPr>
        <p:sp>
          <p:nvSpPr>
            <p:cNvPr id="646" name="Google Shape;646;p11"/>
            <p:cNvSpPr/>
            <p:nvPr/>
          </p:nvSpPr>
          <p:spPr>
            <a:xfrm>
              <a:off x="2797467" y="161118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1"/>
            <p:cNvSpPr/>
            <p:nvPr/>
          </p:nvSpPr>
          <p:spPr>
            <a:xfrm>
              <a:off x="3367846" y="161118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1"/>
            <p:cNvSpPr/>
            <p:nvPr/>
          </p:nvSpPr>
          <p:spPr>
            <a:xfrm>
              <a:off x="3938226" y="161118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1"/>
            <p:cNvSpPr/>
            <p:nvPr/>
          </p:nvSpPr>
          <p:spPr>
            <a:xfrm>
              <a:off x="2797467" y="678550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1"/>
            <p:cNvSpPr/>
            <p:nvPr/>
          </p:nvSpPr>
          <p:spPr>
            <a:xfrm>
              <a:off x="3367821" y="678550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1"/>
            <p:cNvSpPr/>
            <p:nvPr/>
          </p:nvSpPr>
          <p:spPr>
            <a:xfrm>
              <a:off x="3938201" y="678550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1"/>
            <p:cNvSpPr/>
            <p:nvPr/>
          </p:nvSpPr>
          <p:spPr>
            <a:xfrm>
              <a:off x="2797467" y="1196125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1"/>
            <p:cNvSpPr/>
            <p:nvPr/>
          </p:nvSpPr>
          <p:spPr>
            <a:xfrm>
              <a:off x="3367821" y="1196125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1"/>
            <p:cNvSpPr/>
            <p:nvPr/>
          </p:nvSpPr>
          <p:spPr>
            <a:xfrm>
              <a:off x="3938201" y="1196125"/>
              <a:ext cx="256200" cy="26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11"/>
          <p:cNvSpPr/>
          <p:nvPr/>
        </p:nvSpPr>
        <p:spPr>
          <a:xfrm>
            <a:off x="8637800" y="4545125"/>
            <a:ext cx="1047900" cy="1076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11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2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ONE_COLUMN_TEXT_3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1" name="Google Shape;761;p14"/>
          <p:cNvGrpSpPr/>
          <p:nvPr/>
        </p:nvGrpSpPr>
        <p:grpSpPr>
          <a:xfrm>
            <a:off x="81300" y="-39450"/>
            <a:ext cx="8952300" cy="5222400"/>
            <a:chOff x="81300" y="-39450"/>
            <a:chExt cx="8952300" cy="5222400"/>
          </a:xfrm>
        </p:grpSpPr>
        <p:cxnSp>
          <p:nvCxnSpPr>
            <p:cNvPr id="762" name="Google Shape;762;p14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3" name="Google Shape;763;p14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4" name="Google Shape;764;p14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" name="Google Shape;765;p14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6" name="Google Shape;766;p14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7" name="Google Shape;767;p14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" name="Google Shape;768;p14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9" name="Google Shape;769;p14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" name="Google Shape;770;p14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14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2" name="Google Shape;772;p14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3" name="Google Shape;773;p14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4" name="Google Shape;774;p14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5" name="Google Shape;775;p14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6" name="Google Shape;776;p14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7" name="Google Shape;777;p14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8" name="Google Shape;778;p14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9" name="Google Shape;779;p14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0" name="Google Shape;780;p14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1" name="Google Shape;781;p14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2" name="Google Shape;782;p14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3" name="Google Shape;783;p14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4" name="Google Shape;784;p14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5" name="Google Shape;785;p14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6" name="Google Shape;786;p14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7" name="Google Shape;787;p14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8" name="Google Shape;788;p14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9" name="Google Shape;789;p14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0" name="Google Shape;790;p14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1" name="Google Shape;791;p14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2" name="Google Shape;792;p14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3" name="Google Shape;793;p14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4" name="Google Shape;794;p14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5" name="Google Shape;795;p14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6" name="Google Shape;796;p14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14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14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9" name="Google Shape;799;p14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0" name="Google Shape;800;p14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1" name="Google Shape;801;p14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2" name="Google Shape;802;p14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3" name="Google Shape;803;p14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4" name="Google Shape;804;p14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5" name="Google Shape;805;p14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6" name="Google Shape;806;p14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7" name="Google Shape;807;p14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8" name="Google Shape;808;p14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9" name="Google Shape;809;p14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0" name="Google Shape;810;p14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1" name="Google Shape;811;p14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2" name="Google Shape;812;p14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3" name="Google Shape;813;p14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4" name="Google Shape;814;p14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5" name="Google Shape;815;p14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6" name="Google Shape;816;p14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7" name="Google Shape;817;p14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8" name="Google Shape;818;p14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9" name="Google Shape;819;p14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0" name="Google Shape;820;p14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21" name="Google Shape;821;p14"/>
          <p:cNvSpPr/>
          <p:nvPr/>
        </p:nvSpPr>
        <p:spPr>
          <a:xfrm>
            <a:off x="538800" y="-87775"/>
            <a:ext cx="8037300" cy="5270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14"/>
          <p:cNvSpPr txBox="1">
            <a:spLocks noGrp="1"/>
          </p:cNvSpPr>
          <p:nvPr>
            <p:ph type="body" idx="1"/>
          </p:nvPr>
        </p:nvSpPr>
        <p:spPr>
          <a:xfrm>
            <a:off x="1676400" y="1906050"/>
            <a:ext cx="5791200" cy="18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ct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ct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ct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ctr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ctr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ctr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23" name="Google Shape;823;p14"/>
          <p:cNvSpPr/>
          <p:nvPr/>
        </p:nvSpPr>
        <p:spPr>
          <a:xfrm rot="10019704" flipH="1">
            <a:off x="-63977" y="4411624"/>
            <a:ext cx="1374454" cy="9688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4" name="Google Shape;824;p14"/>
          <p:cNvGrpSpPr/>
          <p:nvPr/>
        </p:nvGrpSpPr>
        <p:grpSpPr>
          <a:xfrm>
            <a:off x="7946369" y="4412841"/>
            <a:ext cx="852665" cy="313203"/>
            <a:chOff x="571942" y="402375"/>
            <a:chExt cx="571376" cy="209795"/>
          </a:xfrm>
        </p:grpSpPr>
        <p:sp>
          <p:nvSpPr>
            <p:cNvPr id="825" name="Google Shape;825;p14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3" name="Google Shape;833;p14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2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ONE_COLUMN_TEXT_1_1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8" name="Google Shape;908;p16"/>
          <p:cNvGrpSpPr/>
          <p:nvPr/>
        </p:nvGrpSpPr>
        <p:grpSpPr>
          <a:xfrm>
            <a:off x="81300" y="-39450"/>
            <a:ext cx="8952300" cy="5222400"/>
            <a:chOff x="81300" y="-39450"/>
            <a:chExt cx="8952300" cy="5222400"/>
          </a:xfrm>
        </p:grpSpPr>
        <p:cxnSp>
          <p:nvCxnSpPr>
            <p:cNvPr id="909" name="Google Shape;909;p16"/>
            <p:cNvCxnSpPr/>
            <p:nvPr/>
          </p:nvCxnSpPr>
          <p:spPr>
            <a:xfrm flipH="1">
              <a:off x="8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0" name="Google Shape;910;p16"/>
            <p:cNvCxnSpPr/>
            <p:nvPr/>
          </p:nvCxnSpPr>
          <p:spPr>
            <a:xfrm flipH="1">
              <a:off x="23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1" name="Google Shape;911;p16"/>
            <p:cNvCxnSpPr/>
            <p:nvPr/>
          </p:nvCxnSpPr>
          <p:spPr>
            <a:xfrm flipH="1">
              <a:off x="38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2" name="Google Shape;912;p16"/>
            <p:cNvCxnSpPr/>
            <p:nvPr/>
          </p:nvCxnSpPr>
          <p:spPr>
            <a:xfrm flipH="1">
              <a:off x="54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3" name="Google Shape;913;p16"/>
            <p:cNvCxnSpPr/>
            <p:nvPr/>
          </p:nvCxnSpPr>
          <p:spPr>
            <a:xfrm flipH="1">
              <a:off x="69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" name="Google Shape;914;p16"/>
            <p:cNvCxnSpPr/>
            <p:nvPr/>
          </p:nvCxnSpPr>
          <p:spPr>
            <a:xfrm flipH="1">
              <a:off x="85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5" name="Google Shape;915;p16"/>
            <p:cNvCxnSpPr/>
            <p:nvPr/>
          </p:nvCxnSpPr>
          <p:spPr>
            <a:xfrm flipH="1">
              <a:off x="100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6" name="Google Shape;916;p16"/>
            <p:cNvCxnSpPr/>
            <p:nvPr/>
          </p:nvCxnSpPr>
          <p:spPr>
            <a:xfrm flipH="1">
              <a:off x="116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7" name="Google Shape;917;p16"/>
            <p:cNvCxnSpPr/>
            <p:nvPr/>
          </p:nvCxnSpPr>
          <p:spPr>
            <a:xfrm flipH="1">
              <a:off x="131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8" name="Google Shape;918;p16"/>
            <p:cNvCxnSpPr/>
            <p:nvPr/>
          </p:nvCxnSpPr>
          <p:spPr>
            <a:xfrm flipH="1">
              <a:off x="1469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9" name="Google Shape;919;p16"/>
            <p:cNvCxnSpPr/>
            <p:nvPr/>
          </p:nvCxnSpPr>
          <p:spPr>
            <a:xfrm flipH="1">
              <a:off x="1623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0" name="Google Shape;920;p16"/>
            <p:cNvCxnSpPr/>
            <p:nvPr/>
          </p:nvCxnSpPr>
          <p:spPr>
            <a:xfrm flipH="1">
              <a:off x="1777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1" name="Google Shape;921;p16"/>
            <p:cNvCxnSpPr/>
            <p:nvPr/>
          </p:nvCxnSpPr>
          <p:spPr>
            <a:xfrm flipH="1">
              <a:off x="1931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2" name="Google Shape;922;p16"/>
            <p:cNvCxnSpPr/>
            <p:nvPr/>
          </p:nvCxnSpPr>
          <p:spPr>
            <a:xfrm flipH="1">
              <a:off x="2085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3" name="Google Shape;923;p16"/>
            <p:cNvCxnSpPr/>
            <p:nvPr/>
          </p:nvCxnSpPr>
          <p:spPr>
            <a:xfrm flipH="1">
              <a:off x="2240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4" name="Google Shape;924;p16"/>
            <p:cNvCxnSpPr/>
            <p:nvPr/>
          </p:nvCxnSpPr>
          <p:spPr>
            <a:xfrm flipH="1">
              <a:off x="2394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5" name="Google Shape;925;p16"/>
            <p:cNvCxnSpPr/>
            <p:nvPr/>
          </p:nvCxnSpPr>
          <p:spPr>
            <a:xfrm flipH="1">
              <a:off x="2548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6" name="Google Shape;926;p16"/>
            <p:cNvCxnSpPr/>
            <p:nvPr/>
          </p:nvCxnSpPr>
          <p:spPr>
            <a:xfrm flipH="1">
              <a:off x="2702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7" name="Google Shape;927;p16"/>
            <p:cNvCxnSpPr/>
            <p:nvPr/>
          </p:nvCxnSpPr>
          <p:spPr>
            <a:xfrm flipH="1">
              <a:off x="2856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8" name="Google Shape;928;p16"/>
            <p:cNvCxnSpPr/>
            <p:nvPr/>
          </p:nvCxnSpPr>
          <p:spPr>
            <a:xfrm flipH="1">
              <a:off x="3011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9" name="Google Shape;929;p16"/>
            <p:cNvCxnSpPr/>
            <p:nvPr/>
          </p:nvCxnSpPr>
          <p:spPr>
            <a:xfrm flipH="1">
              <a:off x="3165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0" name="Google Shape;930;p16"/>
            <p:cNvCxnSpPr/>
            <p:nvPr/>
          </p:nvCxnSpPr>
          <p:spPr>
            <a:xfrm flipH="1">
              <a:off x="3319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1" name="Google Shape;931;p16"/>
            <p:cNvCxnSpPr/>
            <p:nvPr/>
          </p:nvCxnSpPr>
          <p:spPr>
            <a:xfrm flipH="1">
              <a:off x="3473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2" name="Google Shape;932;p16"/>
            <p:cNvCxnSpPr/>
            <p:nvPr/>
          </p:nvCxnSpPr>
          <p:spPr>
            <a:xfrm flipH="1">
              <a:off x="3627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3" name="Google Shape;933;p16"/>
            <p:cNvCxnSpPr/>
            <p:nvPr/>
          </p:nvCxnSpPr>
          <p:spPr>
            <a:xfrm flipH="1">
              <a:off x="3782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4" name="Google Shape;934;p16"/>
            <p:cNvCxnSpPr/>
            <p:nvPr/>
          </p:nvCxnSpPr>
          <p:spPr>
            <a:xfrm flipH="1">
              <a:off x="3936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5" name="Google Shape;935;p16"/>
            <p:cNvCxnSpPr/>
            <p:nvPr/>
          </p:nvCxnSpPr>
          <p:spPr>
            <a:xfrm flipH="1">
              <a:off x="4090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6" name="Google Shape;936;p16"/>
            <p:cNvCxnSpPr/>
            <p:nvPr/>
          </p:nvCxnSpPr>
          <p:spPr>
            <a:xfrm flipH="1">
              <a:off x="4244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7" name="Google Shape;937;p16"/>
            <p:cNvCxnSpPr/>
            <p:nvPr/>
          </p:nvCxnSpPr>
          <p:spPr>
            <a:xfrm flipH="1">
              <a:off x="4398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8" name="Google Shape;938;p16"/>
            <p:cNvCxnSpPr/>
            <p:nvPr/>
          </p:nvCxnSpPr>
          <p:spPr>
            <a:xfrm flipH="1">
              <a:off x="4553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39" name="Google Shape;939;p16"/>
            <p:cNvCxnSpPr/>
            <p:nvPr/>
          </p:nvCxnSpPr>
          <p:spPr>
            <a:xfrm flipH="1">
              <a:off x="4707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0" name="Google Shape;940;p16"/>
            <p:cNvCxnSpPr/>
            <p:nvPr/>
          </p:nvCxnSpPr>
          <p:spPr>
            <a:xfrm flipH="1">
              <a:off x="4861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1" name="Google Shape;941;p16"/>
            <p:cNvCxnSpPr/>
            <p:nvPr/>
          </p:nvCxnSpPr>
          <p:spPr>
            <a:xfrm flipH="1">
              <a:off x="5015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2" name="Google Shape;942;p16"/>
            <p:cNvCxnSpPr/>
            <p:nvPr/>
          </p:nvCxnSpPr>
          <p:spPr>
            <a:xfrm flipH="1">
              <a:off x="5169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3" name="Google Shape;943;p16"/>
            <p:cNvCxnSpPr/>
            <p:nvPr/>
          </p:nvCxnSpPr>
          <p:spPr>
            <a:xfrm flipH="1">
              <a:off x="5324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4" name="Google Shape;944;p16"/>
            <p:cNvCxnSpPr/>
            <p:nvPr/>
          </p:nvCxnSpPr>
          <p:spPr>
            <a:xfrm flipH="1">
              <a:off x="5478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5" name="Google Shape;945;p16"/>
            <p:cNvCxnSpPr/>
            <p:nvPr/>
          </p:nvCxnSpPr>
          <p:spPr>
            <a:xfrm flipH="1">
              <a:off x="5632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6" name="Google Shape;946;p16"/>
            <p:cNvCxnSpPr/>
            <p:nvPr/>
          </p:nvCxnSpPr>
          <p:spPr>
            <a:xfrm flipH="1">
              <a:off x="5786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7" name="Google Shape;947;p16"/>
            <p:cNvCxnSpPr/>
            <p:nvPr/>
          </p:nvCxnSpPr>
          <p:spPr>
            <a:xfrm flipH="1">
              <a:off x="5940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8" name="Google Shape;948;p16"/>
            <p:cNvCxnSpPr/>
            <p:nvPr/>
          </p:nvCxnSpPr>
          <p:spPr>
            <a:xfrm flipH="1">
              <a:off x="6095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49" name="Google Shape;949;p16"/>
            <p:cNvCxnSpPr/>
            <p:nvPr/>
          </p:nvCxnSpPr>
          <p:spPr>
            <a:xfrm flipH="1">
              <a:off x="6249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0" name="Google Shape;950;p16"/>
            <p:cNvCxnSpPr/>
            <p:nvPr/>
          </p:nvCxnSpPr>
          <p:spPr>
            <a:xfrm flipH="1">
              <a:off x="6403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1" name="Google Shape;951;p16"/>
            <p:cNvCxnSpPr/>
            <p:nvPr/>
          </p:nvCxnSpPr>
          <p:spPr>
            <a:xfrm flipH="1">
              <a:off x="6557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2" name="Google Shape;952;p16"/>
            <p:cNvCxnSpPr/>
            <p:nvPr/>
          </p:nvCxnSpPr>
          <p:spPr>
            <a:xfrm flipH="1">
              <a:off x="6711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3" name="Google Shape;953;p16"/>
            <p:cNvCxnSpPr/>
            <p:nvPr/>
          </p:nvCxnSpPr>
          <p:spPr>
            <a:xfrm flipH="1">
              <a:off x="6866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4" name="Google Shape;954;p16"/>
            <p:cNvCxnSpPr/>
            <p:nvPr/>
          </p:nvCxnSpPr>
          <p:spPr>
            <a:xfrm flipH="1">
              <a:off x="7020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5" name="Google Shape;955;p16"/>
            <p:cNvCxnSpPr/>
            <p:nvPr/>
          </p:nvCxnSpPr>
          <p:spPr>
            <a:xfrm flipH="1">
              <a:off x="7174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6" name="Google Shape;956;p16"/>
            <p:cNvCxnSpPr/>
            <p:nvPr/>
          </p:nvCxnSpPr>
          <p:spPr>
            <a:xfrm flipH="1">
              <a:off x="7328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7" name="Google Shape;957;p16"/>
            <p:cNvCxnSpPr/>
            <p:nvPr/>
          </p:nvCxnSpPr>
          <p:spPr>
            <a:xfrm flipH="1">
              <a:off x="7482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8" name="Google Shape;958;p16"/>
            <p:cNvCxnSpPr/>
            <p:nvPr/>
          </p:nvCxnSpPr>
          <p:spPr>
            <a:xfrm flipH="1">
              <a:off x="7637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59" name="Google Shape;959;p16"/>
            <p:cNvCxnSpPr/>
            <p:nvPr/>
          </p:nvCxnSpPr>
          <p:spPr>
            <a:xfrm flipH="1">
              <a:off x="7791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0" name="Google Shape;960;p16"/>
            <p:cNvCxnSpPr/>
            <p:nvPr/>
          </p:nvCxnSpPr>
          <p:spPr>
            <a:xfrm flipH="1">
              <a:off x="7945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1" name="Google Shape;961;p16"/>
            <p:cNvCxnSpPr/>
            <p:nvPr/>
          </p:nvCxnSpPr>
          <p:spPr>
            <a:xfrm flipH="1">
              <a:off x="8099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2" name="Google Shape;962;p16"/>
            <p:cNvCxnSpPr/>
            <p:nvPr/>
          </p:nvCxnSpPr>
          <p:spPr>
            <a:xfrm flipH="1">
              <a:off x="8253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3" name="Google Shape;963;p16"/>
            <p:cNvCxnSpPr/>
            <p:nvPr/>
          </p:nvCxnSpPr>
          <p:spPr>
            <a:xfrm flipH="1">
              <a:off x="84081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4" name="Google Shape;964;p16"/>
            <p:cNvCxnSpPr/>
            <p:nvPr/>
          </p:nvCxnSpPr>
          <p:spPr>
            <a:xfrm flipH="1">
              <a:off x="85623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5" name="Google Shape;965;p16"/>
            <p:cNvCxnSpPr/>
            <p:nvPr/>
          </p:nvCxnSpPr>
          <p:spPr>
            <a:xfrm flipH="1">
              <a:off x="87165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6" name="Google Shape;966;p16"/>
            <p:cNvCxnSpPr/>
            <p:nvPr/>
          </p:nvCxnSpPr>
          <p:spPr>
            <a:xfrm flipH="1">
              <a:off x="88707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67" name="Google Shape;967;p16"/>
            <p:cNvCxnSpPr/>
            <p:nvPr/>
          </p:nvCxnSpPr>
          <p:spPr>
            <a:xfrm flipH="1">
              <a:off x="9024900" y="-39450"/>
              <a:ext cx="8700" cy="52224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68" name="Google Shape;968;p16"/>
          <p:cNvSpPr/>
          <p:nvPr/>
        </p:nvSpPr>
        <p:spPr>
          <a:xfrm>
            <a:off x="0" y="556950"/>
            <a:ext cx="9144000" cy="402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16"/>
          <p:cNvSpPr/>
          <p:nvPr/>
        </p:nvSpPr>
        <p:spPr>
          <a:xfrm>
            <a:off x="6869100" y="-281475"/>
            <a:ext cx="2097300" cy="2024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0" name="Google Shape;970;p16"/>
          <p:cNvGrpSpPr/>
          <p:nvPr/>
        </p:nvGrpSpPr>
        <p:grpSpPr>
          <a:xfrm>
            <a:off x="6539104" y="1009391"/>
            <a:ext cx="852665" cy="313203"/>
            <a:chOff x="571942" y="402375"/>
            <a:chExt cx="571376" cy="209795"/>
          </a:xfrm>
        </p:grpSpPr>
        <p:sp>
          <p:nvSpPr>
            <p:cNvPr id="971" name="Google Shape;971;p16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6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6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9" name="Google Shape;979;p16"/>
          <p:cNvSpPr/>
          <p:nvPr/>
        </p:nvSpPr>
        <p:spPr>
          <a:xfrm rot="1736330">
            <a:off x="-53436" y="2842282"/>
            <a:ext cx="1788063" cy="173328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0" name="Google Shape;980;p16"/>
          <p:cNvGrpSpPr/>
          <p:nvPr/>
        </p:nvGrpSpPr>
        <p:grpSpPr>
          <a:xfrm>
            <a:off x="1166844" y="4045586"/>
            <a:ext cx="811297" cy="297951"/>
            <a:chOff x="571942" y="402375"/>
            <a:chExt cx="571376" cy="209795"/>
          </a:xfrm>
        </p:grpSpPr>
        <p:sp>
          <p:nvSpPr>
            <p:cNvPr id="981" name="Google Shape;981;p16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6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6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6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900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ONE_COLUMN_TEXT_1_1_1">
    <p:bg>
      <p:bgPr>
        <a:solidFill>
          <a:schemeClr val="accent3"/>
        </a:solidFill>
        <a:effectLst/>
      </p:bgPr>
    </p:bg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7"/>
          <p:cNvSpPr/>
          <p:nvPr/>
        </p:nvSpPr>
        <p:spPr>
          <a:xfrm>
            <a:off x="-195525" y="4303375"/>
            <a:ext cx="1359600" cy="1312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17"/>
          <p:cNvSpPr/>
          <p:nvPr/>
        </p:nvSpPr>
        <p:spPr>
          <a:xfrm rot="9286574">
            <a:off x="694268" y="-123443"/>
            <a:ext cx="2344220" cy="9301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" name="Google Shape;992;p17"/>
          <p:cNvGrpSpPr/>
          <p:nvPr/>
        </p:nvGrpSpPr>
        <p:grpSpPr>
          <a:xfrm rot="10800000">
            <a:off x="501415" y="444323"/>
            <a:ext cx="751588" cy="276028"/>
            <a:chOff x="571942" y="402375"/>
            <a:chExt cx="571376" cy="209795"/>
          </a:xfrm>
        </p:grpSpPr>
        <p:sp>
          <p:nvSpPr>
            <p:cNvPr id="993" name="Google Shape;993;p17"/>
            <p:cNvSpPr/>
            <p:nvPr/>
          </p:nvSpPr>
          <p:spPr>
            <a:xfrm>
              <a:off x="571942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7"/>
            <p:cNvSpPr/>
            <p:nvPr/>
          </p:nvSpPr>
          <p:spPr>
            <a:xfrm>
              <a:off x="737601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7"/>
            <p:cNvSpPr/>
            <p:nvPr/>
          </p:nvSpPr>
          <p:spPr>
            <a:xfrm>
              <a:off x="903260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7"/>
            <p:cNvSpPr/>
            <p:nvPr/>
          </p:nvSpPr>
          <p:spPr>
            <a:xfrm>
              <a:off x="1068919" y="402375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7"/>
            <p:cNvSpPr/>
            <p:nvPr/>
          </p:nvSpPr>
          <p:spPr>
            <a:xfrm>
              <a:off x="571942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7"/>
            <p:cNvSpPr/>
            <p:nvPr/>
          </p:nvSpPr>
          <p:spPr>
            <a:xfrm>
              <a:off x="737601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7"/>
            <p:cNvSpPr/>
            <p:nvPr/>
          </p:nvSpPr>
          <p:spPr>
            <a:xfrm>
              <a:off x="903260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7"/>
            <p:cNvSpPr/>
            <p:nvPr/>
          </p:nvSpPr>
          <p:spPr>
            <a:xfrm>
              <a:off x="1068919" y="535970"/>
              <a:ext cx="74400" cy="76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" name="Google Shape;1001;p17"/>
          <p:cNvGrpSpPr/>
          <p:nvPr/>
        </p:nvGrpSpPr>
        <p:grpSpPr>
          <a:xfrm>
            <a:off x="7524650" y="0"/>
            <a:ext cx="1088100" cy="5118292"/>
            <a:chOff x="6209475" y="12725"/>
            <a:chExt cx="1088100" cy="5118292"/>
          </a:xfrm>
        </p:grpSpPr>
        <p:sp>
          <p:nvSpPr>
            <p:cNvPr id="1002" name="Google Shape;1002;p17"/>
            <p:cNvSpPr/>
            <p:nvPr/>
          </p:nvSpPr>
          <p:spPr>
            <a:xfrm rot="-3822">
              <a:off x="6218175" y="13325"/>
              <a:ext cx="1079401" cy="5115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03" name="Google Shape;1003;p17"/>
            <p:cNvCxnSpPr/>
            <p:nvPr/>
          </p:nvCxnSpPr>
          <p:spPr>
            <a:xfrm flipH="1">
              <a:off x="6209475" y="12838"/>
              <a:ext cx="8700" cy="5118179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4" name="Google Shape;1004;p17"/>
            <p:cNvCxnSpPr/>
            <p:nvPr/>
          </p:nvCxnSpPr>
          <p:spPr>
            <a:xfrm flipH="1">
              <a:off x="6363675" y="12838"/>
              <a:ext cx="8700" cy="5118179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5" name="Google Shape;1005;p17"/>
            <p:cNvCxnSpPr/>
            <p:nvPr/>
          </p:nvCxnSpPr>
          <p:spPr>
            <a:xfrm flipH="1">
              <a:off x="6517875" y="12838"/>
              <a:ext cx="8700" cy="5118179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6" name="Google Shape;1006;p17"/>
            <p:cNvCxnSpPr/>
            <p:nvPr/>
          </p:nvCxnSpPr>
          <p:spPr>
            <a:xfrm flipH="1">
              <a:off x="6672075" y="12838"/>
              <a:ext cx="8700" cy="5118179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7" name="Google Shape;1007;p17"/>
            <p:cNvCxnSpPr/>
            <p:nvPr/>
          </p:nvCxnSpPr>
          <p:spPr>
            <a:xfrm flipH="1">
              <a:off x="6826275" y="12838"/>
              <a:ext cx="8700" cy="5118179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8" name="Google Shape;1008;p17"/>
            <p:cNvCxnSpPr/>
            <p:nvPr/>
          </p:nvCxnSpPr>
          <p:spPr>
            <a:xfrm flipH="1">
              <a:off x="6980475" y="12838"/>
              <a:ext cx="8700" cy="5118179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9" name="Google Shape;1009;p17"/>
            <p:cNvCxnSpPr/>
            <p:nvPr/>
          </p:nvCxnSpPr>
          <p:spPr>
            <a:xfrm flipH="1">
              <a:off x="7134675" y="12838"/>
              <a:ext cx="8700" cy="5118179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0" name="Google Shape;1010;p17"/>
            <p:cNvCxnSpPr/>
            <p:nvPr/>
          </p:nvCxnSpPr>
          <p:spPr>
            <a:xfrm flipH="1">
              <a:off x="7288875" y="12838"/>
              <a:ext cx="8700" cy="5118179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11" name="Google Shape;1011;p17"/>
          <p:cNvGrpSpPr/>
          <p:nvPr/>
        </p:nvGrpSpPr>
        <p:grpSpPr>
          <a:xfrm>
            <a:off x="7265053" y="4137172"/>
            <a:ext cx="687583" cy="638633"/>
            <a:chOff x="2797467" y="161118"/>
            <a:chExt cx="1396959" cy="1297507"/>
          </a:xfrm>
        </p:grpSpPr>
        <p:sp>
          <p:nvSpPr>
            <p:cNvPr id="1012" name="Google Shape;1012;p17"/>
            <p:cNvSpPr/>
            <p:nvPr/>
          </p:nvSpPr>
          <p:spPr>
            <a:xfrm>
              <a:off x="2797467" y="161118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7"/>
            <p:cNvSpPr/>
            <p:nvPr/>
          </p:nvSpPr>
          <p:spPr>
            <a:xfrm>
              <a:off x="3367846" y="161118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7"/>
            <p:cNvSpPr/>
            <p:nvPr/>
          </p:nvSpPr>
          <p:spPr>
            <a:xfrm>
              <a:off x="3938226" y="161118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7"/>
            <p:cNvSpPr/>
            <p:nvPr/>
          </p:nvSpPr>
          <p:spPr>
            <a:xfrm>
              <a:off x="2797467" y="678550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7"/>
            <p:cNvSpPr/>
            <p:nvPr/>
          </p:nvSpPr>
          <p:spPr>
            <a:xfrm>
              <a:off x="3367821" y="678550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7"/>
            <p:cNvSpPr/>
            <p:nvPr/>
          </p:nvSpPr>
          <p:spPr>
            <a:xfrm>
              <a:off x="3938201" y="678550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7"/>
            <p:cNvSpPr/>
            <p:nvPr/>
          </p:nvSpPr>
          <p:spPr>
            <a:xfrm>
              <a:off x="2797467" y="1196125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7"/>
            <p:cNvSpPr/>
            <p:nvPr/>
          </p:nvSpPr>
          <p:spPr>
            <a:xfrm>
              <a:off x="3367821" y="1196125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7"/>
            <p:cNvSpPr/>
            <p:nvPr/>
          </p:nvSpPr>
          <p:spPr>
            <a:xfrm>
              <a:off x="3938201" y="1196125"/>
              <a:ext cx="256200" cy="262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IBM Plex Sans SemiBold"/>
              <a:buNone/>
              <a:defRPr sz="28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●"/>
              <a:defRPr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○"/>
              <a:defRPr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■"/>
              <a:defRPr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●"/>
              <a:defRPr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○"/>
              <a:defRPr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■"/>
              <a:defRPr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Slab"/>
              <a:buChar char="●"/>
              <a:defRPr sz="16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6" r:id="rId5"/>
    <p:sldLayoutId id="2147483657" r:id="rId6"/>
    <p:sldLayoutId id="2147483660" r:id="rId7"/>
    <p:sldLayoutId id="2147483662" r:id="rId8"/>
    <p:sldLayoutId id="2147483663" r:id="rId9"/>
    <p:sldLayoutId id="2147483664" r:id="rId10"/>
    <p:sldLayoutId id="2147483665" r:id="rId11"/>
    <p:sldLayoutId id="2147483669" r:id="rId12"/>
    <p:sldLayoutId id="2147483670" r:id="rId13"/>
    <p:sldLayoutId id="2147483674" r:id="rId14"/>
    <p:sldLayoutId id="2147483675" r:id="rId15"/>
    <p:sldLayoutId id="2147483676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4" name="Google Shape;1824;p33"/>
          <p:cNvGrpSpPr/>
          <p:nvPr/>
        </p:nvGrpSpPr>
        <p:grpSpPr>
          <a:xfrm>
            <a:off x="1178427" y="1613646"/>
            <a:ext cx="6787140" cy="1246028"/>
            <a:chOff x="1178427" y="1461246"/>
            <a:chExt cx="6787140" cy="1246028"/>
          </a:xfrm>
        </p:grpSpPr>
        <p:sp>
          <p:nvSpPr>
            <p:cNvPr id="1825" name="Google Shape;1825;p33"/>
            <p:cNvSpPr/>
            <p:nvPr/>
          </p:nvSpPr>
          <p:spPr>
            <a:xfrm>
              <a:off x="1334875" y="1635760"/>
              <a:ext cx="6630692" cy="1071514"/>
            </a:xfrm>
            <a:prstGeom prst="rect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3"/>
            <p:cNvSpPr/>
            <p:nvPr/>
          </p:nvSpPr>
          <p:spPr>
            <a:xfrm>
              <a:off x="1178427" y="1461246"/>
              <a:ext cx="6630692" cy="1109571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7" name="Google Shape;1827;p33"/>
          <p:cNvSpPr txBox="1">
            <a:spLocks noGrp="1"/>
          </p:cNvSpPr>
          <p:nvPr>
            <p:ph type="ctrTitle"/>
          </p:nvPr>
        </p:nvSpPr>
        <p:spPr>
          <a:xfrm>
            <a:off x="1178427" y="1613645"/>
            <a:ext cx="6630692" cy="11095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HR Analytics Final Project</a:t>
            </a:r>
            <a:endParaRPr sz="3600" dirty="0"/>
          </a:p>
        </p:txBody>
      </p:sp>
      <p:sp>
        <p:nvSpPr>
          <p:cNvPr id="1828" name="Google Shape;1828;p33"/>
          <p:cNvSpPr txBox="1">
            <a:spLocks noGrp="1"/>
          </p:cNvSpPr>
          <p:nvPr>
            <p:ph type="subTitle" idx="1"/>
          </p:nvPr>
        </p:nvSpPr>
        <p:spPr>
          <a:xfrm>
            <a:off x="1521250" y="2934900"/>
            <a:ext cx="6101400" cy="5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Muhammad </a:t>
            </a:r>
            <a:r>
              <a:rPr lang="en" dirty="0" err="1"/>
              <a:t>Rizky</a:t>
            </a:r>
            <a:r>
              <a:rPr lang="en" dirty="0"/>
              <a:t> Farhan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Purwadhika</a:t>
            </a:r>
            <a:r>
              <a:rPr lang="en" dirty="0"/>
              <a:t> Data Science After Hour Bekasi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38"/>
          <p:cNvSpPr txBox="1">
            <a:spLocks noGrp="1"/>
          </p:cNvSpPr>
          <p:nvPr>
            <p:ph type="title" idx="5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CHOOSING THE</a:t>
            </a:r>
            <a:br>
              <a:rPr lang="en" dirty="0"/>
            </a:br>
            <a:r>
              <a:rPr lang="en" dirty="0"/>
              <a:t>MODEL</a:t>
            </a:r>
            <a:endParaRPr dirty="0"/>
          </a:p>
        </p:txBody>
      </p:sp>
      <p:grpSp>
        <p:nvGrpSpPr>
          <p:cNvPr id="1889" name="Google Shape;1889;p38"/>
          <p:cNvGrpSpPr/>
          <p:nvPr/>
        </p:nvGrpSpPr>
        <p:grpSpPr>
          <a:xfrm>
            <a:off x="1704772" y="1688588"/>
            <a:ext cx="2544600" cy="2605800"/>
            <a:chOff x="720000" y="1888163"/>
            <a:chExt cx="2544600" cy="2605800"/>
          </a:xfrm>
        </p:grpSpPr>
        <p:sp>
          <p:nvSpPr>
            <p:cNvPr id="1890" name="Google Shape;1890;p38"/>
            <p:cNvSpPr/>
            <p:nvPr/>
          </p:nvSpPr>
          <p:spPr>
            <a:xfrm>
              <a:off x="872400" y="2040563"/>
              <a:ext cx="2392200" cy="24534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91" name="Google Shape;1891;p38"/>
            <p:cNvGrpSpPr/>
            <p:nvPr/>
          </p:nvGrpSpPr>
          <p:grpSpPr>
            <a:xfrm>
              <a:off x="720000" y="1888163"/>
              <a:ext cx="2392200" cy="2453400"/>
              <a:chOff x="720000" y="1888163"/>
              <a:chExt cx="2392200" cy="2453400"/>
            </a:xfrm>
          </p:grpSpPr>
          <p:sp>
            <p:nvSpPr>
              <p:cNvPr id="1892" name="Google Shape;1892;p38"/>
              <p:cNvSpPr/>
              <p:nvPr/>
            </p:nvSpPr>
            <p:spPr>
              <a:xfrm>
                <a:off x="720000" y="1888163"/>
                <a:ext cx="2392200" cy="2453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93" name="Google Shape;1893;p38"/>
              <p:cNvGrpSpPr/>
              <p:nvPr/>
            </p:nvGrpSpPr>
            <p:grpSpPr>
              <a:xfrm>
                <a:off x="720000" y="1889443"/>
                <a:ext cx="779700" cy="2450872"/>
                <a:chOff x="3473700" y="-39450"/>
                <a:chExt cx="779700" cy="5222400"/>
              </a:xfrm>
            </p:grpSpPr>
            <p:cxnSp>
              <p:nvCxnSpPr>
                <p:cNvPr id="1894" name="Google Shape;1894;p38"/>
                <p:cNvCxnSpPr/>
                <p:nvPr/>
              </p:nvCxnSpPr>
              <p:spPr>
                <a:xfrm flipH="1">
                  <a:off x="34737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5" name="Google Shape;1895;p38"/>
                <p:cNvCxnSpPr/>
                <p:nvPr/>
              </p:nvCxnSpPr>
              <p:spPr>
                <a:xfrm flipH="1">
                  <a:off x="36279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6" name="Google Shape;1896;p38"/>
                <p:cNvCxnSpPr/>
                <p:nvPr/>
              </p:nvCxnSpPr>
              <p:spPr>
                <a:xfrm flipH="1">
                  <a:off x="37821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7" name="Google Shape;1897;p38"/>
                <p:cNvCxnSpPr/>
                <p:nvPr/>
              </p:nvCxnSpPr>
              <p:spPr>
                <a:xfrm flipH="1">
                  <a:off x="39363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8" name="Google Shape;1898;p38"/>
                <p:cNvCxnSpPr/>
                <p:nvPr/>
              </p:nvCxnSpPr>
              <p:spPr>
                <a:xfrm flipH="1">
                  <a:off x="40905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99" name="Google Shape;1899;p38"/>
                <p:cNvCxnSpPr/>
                <p:nvPr/>
              </p:nvCxnSpPr>
              <p:spPr>
                <a:xfrm flipH="1">
                  <a:off x="42447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1900" name="Google Shape;1900;p38"/>
          <p:cNvSpPr txBox="1">
            <a:spLocks noGrp="1"/>
          </p:cNvSpPr>
          <p:nvPr>
            <p:ph type="title"/>
          </p:nvPr>
        </p:nvSpPr>
        <p:spPr>
          <a:xfrm flipH="1">
            <a:off x="2041776" y="2597476"/>
            <a:ext cx="1789431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</a:t>
            </a:r>
            <a:endParaRPr dirty="0"/>
          </a:p>
        </p:txBody>
      </p:sp>
      <p:grpSp>
        <p:nvGrpSpPr>
          <p:cNvPr id="1901" name="Google Shape;1901;p38"/>
          <p:cNvGrpSpPr/>
          <p:nvPr/>
        </p:nvGrpSpPr>
        <p:grpSpPr>
          <a:xfrm>
            <a:off x="5050073" y="1688588"/>
            <a:ext cx="2544600" cy="2605800"/>
            <a:chOff x="3432000" y="1874388"/>
            <a:chExt cx="2544600" cy="2605800"/>
          </a:xfrm>
        </p:grpSpPr>
        <p:sp>
          <p:nvSpPr>
            <p:cNvPr id="1902" name="Google Shape;1902;p38"/>
            <p:cNvSpPr/>
            <p:nvPr/>
          </p:nvSpPr>
          <p:spPr>
            <a:xfrm>
              <a:off x="3584400" y="2026788"/>
              <a:ext cx="2392200" cy="24534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3" name="Google Shape;1903;p38"/>
            <p:cNvGrpSpPr/>
            <p:nvPr/>
          </p:nvGrpSpPr>
          <p:grpSpPr>
            <a:xfrm>
              <a:off x="3432000" y="1874388"/>
              <a:ext cx="2392200" cy="2453403"/>
              <a:chOff x="1288850" y="2039925"/>
              <a:chExt cx="2392200" cy="2453403"/>
            </a:xfrm>
          </p:grpSpPr>
          <p:sp>
            <p:nvSpPr>
              <p:cNvPr id="1904" name="Google Shape;1904;p38"/>
              <p:cNvSpPr/>
              <p:nvPr/>
            </p:nvSpPr>
            <p:spPr>
              <a:xfrm>
                <a:off x="1288850" y="2039925"/>
                <a:ext cx="2392200" cy="2453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05" name="Google Shape;1905;p38"/>
              <p:cNvGrpSpPr/>
              <p:nvPr/>
            </p:nvGrpSpPr>
            <p:grpSpPr>
              <a:xfrm>
                <a:off x="1288850" y="2042456"/>
                <a:ext cx="779700" cy="2450872"/>
                <a:chOff x="3473700" y="-39450"/>
                <a:chExt cx="779700" cy="5222400"/>
              </a:xfrm>
            </p:grpSpPr>
            <p:cxnSp>
              <p:nvCxnSpPr>
                <p:cNvPr id="1906" name="Google Shape;1906;p38"/>
                <p:cNvCxnSpPr/>
                <p:nvPr/>
              </p:nvCxnSpPr>
              <p:spPr>
                <a:xfrm flipH="1">
                  <a:off x="34737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7" name="Google Shape;1907;p38"/>
                <p:cNvCxnSpPr/>
                <p:nvPr/>
              </p:nvCxnSpPr>
              <p:spPr>
                <a:xfrm flipH="1">
                  <a:off x="36279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8" name="Google Shape;1908;p38"/>
                <p:cNvCxnSpPr/>
                <p:nvPr/>
              </p:nvCxnSpPr>
              <p:spPr>
                <a:xfrm flipH="1">
                  <a:off x="37821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09" name="Google Shape;1909;p38"/>
                <p:cNvCxnSpPr/>
                <p:nvPr/>
              </p:nvCxnSpPr>
              <p:spPr>
                <a:xfrm flipH="1">
                  <a:off x="39363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0" name="Google Shape;1910;p38"/>
                <p:cNvCxnSpPr/>
                <p:nvPr/>
              </p:nvCxnSpPr>
              <p:spPr>
                <a:xfrm flipH="1">
                  <a:off x="40905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11" name="Google Shape;1911;p38"/>
                <p:cNvCxnSpPr/>
                <p:nvPr/>
              </p:nvCxnSpPr>
              <p:spPr>
                <a:xfrm flipH="1">
                  <a:off x="4244700" y="-39450"/>
                  <a:ext cx="8700" cy="5222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1912" name="Google Shape;1912;p38"/>
          <p:cNvSpPr txBox="1">
            <a:spLocks noGrp="1"/>
          </p:cNvSpPr>
          <p:nvPr>
            <p:ph type="title" idx="2"/>
          </p:nvPr>
        </p:nvSpPr>
        <p:spPr>
          <a:xfrm flipH="1">
            <a:off x="1929913" y="3019725"/>
            <a:ext cx="19365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Comparing accuracy best scores</a:t>
            </a:r>
            <a:endParaRPr dirty="0"/>
          </a:p>
        </p:txBody>
      </p:sp>
      <p:sp>
        <p:nvSpPr>
          <p:cNvPr id="1913" name="Google Shape;1913;p38"/>
          <p:cNvSpPr txBox="1">
            <a:spLocks noGrp="1"/>
          </p:cNvSpPr>
          <p:nvPr>
            <p:ph type="title" idx="3"/>
          </p:nvPr>
        </p:nvSpPr>
        <p:spPr>
          <a:xfrm flipH="1">
            <a:off x="5211172" y="2587550"/>
            <a:ext cx="206753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OPTIMIZATION</a:t>
            </a:r>
            <a:endParaRPr dirty="0"/>
          </a:p>
        </p:txBody>
      </p:sp>
      <p:sp>
        <p:nvSpPr>
          <p:cNvPr id="1914" name="Google Shape;1914;p38"/>
          <p:cNvSpPr txBox="1">
            <a:spLocks noGrp="1"/>
          </p:cNvSpPr>
          <p:nvPr>
            <p:ph type="title" idx="4"/>
          </p:nvPr>
        </p:nvSpPr>
        <p:spPr>
          <a:xfrm flipH="1">
            <a:off x="5277588" y="3019726"/>
            <a:ext cx="1936500" cy="7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Tuning with </a:t>
            </a:r>
            <a:r>
              <a:rPr lang="en" dirty="0" err="1"/>
              <a:t>GridSearchCV</a:t>
            </a:r>
            <a:r>
              <a:rPr lang="en" dirty="0"/>
              <a:t> and oversampling </a:t>
            </a:r>
            <a:endParaRPr dirty="0"/>
          </a:p>
        </p:txBody>
      </p:sp>
      <p:grpSp>
        <p:nvGrpSpPr>
          <p:cNvPr id="1915" name="Google Shape;1915;p38"/>
          <p:cNvGrpSpPr/>
          <p:nvPr/>
        </p:nvGrpSpPr>
        <p:grpSpPr>
          <a:xfrm>
            <a:off x="6041282" y="2122239"/>
            <a:ext cx="409112" cy="410145"/>
            <a:chOff x="-61354875" y="4101525"/>
            <a:chExt cx="316650" cy="317450"/>
          </a:xfrm>
        </p:grpSpPr>
        <p:sp>
          <p:nvSpPr>
            <p:cNvPr id="1916" name="Google Shape;1916;p38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8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8" name="Google Shape;1918;p38"/>
          <p:cNvSpPr/>
          <p:nvPr/>
        </p:nvSpPr>
        <p:spPr>
          <a:xfrm>
            <a:off x="2693356" y="2123268"/>
            <a:ext cx="410113" cy="40807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7" name="Google Shape;2307;p50"/>
          <p:cNvGrpSpPr/>
          <p:nvPr/>
        </p:nvGrpSpPr>
        <p:grpSpPr>
          <a:xfrm>
            <a:off x="1778700" y="2582390"/>
            <a:ext cx="5589460" cy="990733"/>
            <a:chOff x="1778700" y="2582390"/>
            <a:chExt cx="5589460" cy="990733"/>
          </a:xfrm>
        </p:grpSpPr>
        <p:cxnSp>
          <p:nvCxnSpPr>
            <p:cNvPr id="2308" name="Google Shape;2308;p50"/>
            <p:cNvCxnSpPr>
              <a:stCxn id="2309" idx="6"/>
              <a:endCxn id="2310" idx="2"/>
            </p:cNvCxnSpPr>
            <p:nvPr/>
          </p:nvCxnSpPr>
          <p:spPr>
            <a:xfrm>
              <a:off x="2388759" y="3077804"/>
              <a:ext cx="4369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311" name="Google Shape;2311;p50"/>
            <p:cNvGrpSpPr/>
            <p:nvPr/>
          </p:nvGrpSpPr>
          <p:grpSpPr>
            <a:xfrm>
              <a:off x="1778700" y="2582390"/>
              <a:ext cx="610060" cy="800443"/>
              <a:chOff x="1778700" y="2582390"/>
              <a:chExt cx="610060" cy="800443"/>
            </a:xfrm>
          </p:grpSpPr>
          <p:cxnSp>
            <p:nvCxnSpPr>
              <p:cNvPr id="2312" name="Google Shape;2312;p50"/>
              <p:cNvCxnSpPr/>
              <p:nvPr/>
            </p:nvCxnSpPr>
            <p:spPr>
              <a:xfrm rot="10800000">
                <a:off x="2083588" y="2582390"/>
                <a:ext cx="0" cy="281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09" name="Google Shape;2309;p50"/>
              <p:cNvSpPr/>
              <p:nvPr/>
            </p:nvSpPr>
            <p:spPr>
              <a:xfrm>
                <a:off x="1778700" y="2772774"/>
                <a:ext cx="610060" cy="61006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13" name="Google Shape;2313;p50"/>
            <p:cNvGrpSpPr/>
            <p:nvPr/>
          </p:nvGrpSpPr>
          <p:grpSpPr>
            <a:xfrm>
              <a:off x="3437931" y="2772397"/>
              <a:ext cx="610830" cy="800726"/>
              <a:chOff x="3437931" y="2772397"/>
              <a:chExt cx="610830" cy="800726"/>
            </a:xfrm>
          </p:grpSpPr>
          <p:cxnSp>
            <p:nvCxnSpPr>
              <p:cNvPr id="2314" name="Google Shape;2314;p50"/>
              <p:cNvCxnSpPr/>
              <p:nvPr/>
            </p:nvCxnSpPr>
            <p:spPr>
              <a:xfrm>
                <a:off x="3742413" y="3291423"/>
                <a:ext cx="0" cy="281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15" name="Google Shape;2315;p50"/>
              <p:cNvSpPr/>
              <p:nvPr/>
            </p:nvSpPr>
            <p:spPr>
              <a:xfrm>
                <a:off x="3437931" y="2772397"/>
                <a:ext cx="610830" cy="61083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17" name="Google Shape;2317;p50"/>
            <p:cNvCxnSpPr>
              <a:cxnSpLocks/>
            </p:cNvCxnSpPr>
            <p:nvPr/>
          </p:nvCxnSpPr>
          <p:spPr>
            <a:xfrm flipV="1">
              <a:off x="5403233" y="2582390"/>
              <a:ext cx="0" cy="495414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319" name="Google Shape;2319;p50"/>
            <p:cNvGrpSpPr/>
            <p:nvPr/>
          </p:nvGrpSpPr>
          <p:grpSpPr>
            <a:xfrm>
              <a:off x="6758100" y="2772774"/>
              <a:ext cx="610060" cy="799814"/>
              <a:chOff x="6758100" y="2772774"/>
              <a:chExt cx="610060" cy="799814"/>
            </a:xfrm>
          </p:grpSpPr>
          <p:cxnSp>
            <p:nvCxnSpPr>
              <p:cNvPr id="2320" name="Google Shape;2320;p50"/>
              <p:cNvCxnSpPr/>
              <p:nvPr/>
            </p:nvCxnSpPr>
            <p:spPr>
              <a:xfrm>
                <a:off x="7063113" y="3291788"/>
                <a:ext cx="0" cy="280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10" name="Google Shape;2310;p50"/>
              <p:cNvSpPr/>
              <p:nvPr/>
            </p:nvSpPr>
            <p:spPr>
              <a:xfrm>
                <a:off x="6758100" y="2772774"/>
                <a:ext cx="610060" cy="61006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21" name="Google Shape;2321;p50"/>
          <p:cNvSpPr txBox="1"/>
          <p:nvPr/>
        </p:nvSpPr>
        <p:spPr>
          <a:xfrm flipH="1">
            <a:off x="2572283" y="3534950"/>
            <a:ext cx="234732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2970B1"/>
                </a:solidFill>
                <a:latin typeface="IBM Plex Sans"/>
                <a:ea typeface="IBM Plex Sans"/>
                <a:cs typeface="IBM Plex Sans"/>
                <a:sym typeface="IBM Plex Sans"/>
              </a:rPr>
              <a:t>RFC WITH SMOTE</a:t>
            </a:r>
            <a:endParaRPr sz="2000" b="1" dirty="0">
              <a:solidFill>
                <a:srgbClr val="2970B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22" name="Google Shape;2322;p50"/>
          <p:cNvSpPr txBox="1"/>
          <p:nvPr/>
        </p:nvSpPr>
        <p:spPr>
          <a:xfrm flipH="1">
            <a:off x="2712775" y="3856619"/>
            <a:ext cx="20598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970B1"/>
                </a:solidFill>
                <a:latin typeface="Roboto Slab"/>
                <a:ea typeface="Roboto Slab"/>
                <a:cs typeface="Roboto Slab"/>
                <a:sym typeface="Roboto Slab"/>
              </a:rPr>
              <a:t>Accuracy: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Roboto Slab"/>
                <a:ea typeface="Roboto Slab"/>
                <a:cs typeface="Roboto Slab"/>
                <a:sym typeface="Roboto Slab"/>
              </a:rPr>
              <a:t>98%</a:t>
            </a:r>
            <a:endParaRPr b="1" dirty="0">
              <a:solidFill>
                <a:schemeClr val="tx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323" name="Google Shape;2323;p50"/>
          <p:cNvSpPr txBox="1"/>
          <p:nvPr/>
        </p:nvSpPr>
        <p:spPr>
          <a:xfrm flipH="1">
            <a:off x="5819686" y="3534947"/>
            <a:ext cx="2435550" cy="4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2970B1"/>
                </a:solidFill>
                <a:latin typeface="IBM Plex Sans"/>
                <a:ea typeface="IBM Plex Sans"/>
                <a:cs typeface="IBM Plex Sans"/>
                <a:sym typeface="IBM Plex Sans"/>
              </a:rPr>
              <a:t>SUPPORT VECTOR</a:t>
            </a:r>
            <a:endParaRPr sz="2000" b="1" dirty="0">
              <a:solidFill>
                <a:srgbClr val="2970B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24" name="Google Shape;2324;p50"/>
          <p:cNvSpPr txBox="1"/>
          <p:nvPr/>
        </p:nvSpPr>
        <p:spPr>
          <a:xfrm flipH="1">
            <a:off x="6032200" y="3856625"/>
            <a:ext cx="20598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970B1"/>
                </a:solidFill>
                <a:latin typeface="Roboto Slab"/>
                <a:ea typeface="Roboto Slab"/>
                <a:cs typeface="Roboto Slab"/>
                <a:sym typeface="Roboto Slab"/>
              </a:rPr>
              <a:t>Accuracy: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/>
                </a:solidFill>
                <a:latin typeface="Roboto Slab"/>
                <a:ea typeface="Roboto Slab"/>
                <a:cs typeface="Roboto Slab"/>
                <a:sym typeface="Roboto Slab"/>
              </a:rPr>
              <a:t>97,7%</a:t>
            </a:r>
            <a:endParaRPr b="1" dirty="0">
              <a:solidFill>
                <a:schemeClr val="tx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325" name="Google Shape;2325;p50"/>
          <p:cNvSpPr txBox="1"/>
          <p:nvPr/>
        </p:nvSpPr>
        <p:spPr>
          <a:xfrm>
            <a:off x="1778700" y="2898075"/>
            <a:ext cx="622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  <a:endParaRPr sz="2000" b="1">
              <a:solidFill>
                <a:schemeClr val="accen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26" name="Google Shape;2326;p50"/>
          <p:cNvSpPr txBox="1"/>
          <p:nvPr/>
        </p:nvSpPr>
        <p:spPr>
          <a:xfrm>
            <a:off x="3440800" y="2898075"/>
            <a:ext cx="622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  <a:endParaRPr sz="2000" b="1">
              <a:solidFill>
                <a:schemeClr val="accen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28" name="Google Shape;2328;p50"/>
          <p:cNvSpPr txBox="1"/>
          <p:nvPr/>
        </p:nvSpPr>
        <p:spPr>
          <a:xfrm>
            <a:off x="6765000" y="2898075"/>
            <a:ext cx="6228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accent2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  <a:endParaRPr sz="2000" b="1" dirty="0">
              <a:solidFill>
                <a:schemeClr val="accent2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29" name="Google Shape;2329;p50"/>
          <p:cNvSpPr txBox="1"/>
          <p:nvPr/>
        </p:nvSpPr>
        <p:spPr>
          <a:xfrm flipH="1">
            <a:off x="846034" y="1671038"/>
            <a:ext cx="2503916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000" b="1" dirty="0">
                <a:solidFill>
                  <a:srgbClr val="2970B1"/>
                </a:solidFill>
                <a:latin typeface="IBM Plex Sans"/>
                <a:ea typeface="IBM Plex Sans"/>
                <a:cs typeface="IBM Plex Sans"/>
                <a:sym typeface="IBM Plex Sans"/>
              </a:rPr>
              <a:t>RANDOM FOREST</a:t>
            </a:r>
          </a:p>
        </p:txBody>
      </p:sp>
      <p:sp>
        <p:nvSpPr>
          <p:cNvPr id="2330" name="Google Shape;2330;p50"/>
          <p:cNvSpPr txBox="1"/>
          <p:nvPr/>
        </p:nvSpPr>
        <p:spPr>
          <a:xfrm flipH="1">
            <a:off x="1053038" y="1996941"/>
            <a:ext cx="2059800" cy="5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2970B1"/>
                </a:solidFill>
                <a:latin typeface="Roboto Slab"/>
                <a:ea typeface="Roboto Slab"/>
                <a:cs typeface="Roboto Slab"/>
                <a:sym typeface="Roboto Slab"/>
              </a:rPr>
              <a:t>Accuracy: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tx1"/>
                </a:solidFill>
                <a:latin typeface="Roboto Slab"/>
                <a:ea typeface="Roboto Slab"/>
                <a:cs typeface="Roboto Slab"/>
                <a:sym typeface="Roboto Slab"/>
              </a:rPr>
              <a:t> 97,9%</a:t>
            </a:r>
            <a:endParaRPr b="1" dirty="0">
              <a:solidFill>
                <a:schemeClr val="tx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331" name="Google Shape;2331;p50"/>
          <p:cNvSpPr txBox="1"/>
          <p:nvPr/>
        </p:nvSpPr>
        <p:spPr>
          <a:xfrm flipH="1">
            <a:off x="4287744" y="1671029"/>
            <a:ext cx="2229300" cy="79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2970B1"/>
                </a:solidFill>
                <a:latin typeface="IBM Plex Sans"/>
                <a:ea typeface="IBM Plex Sans"/>
                <a:cs typeface="IBM Plex Sans"/>
                <a:sym typeface="IBM Plex Sans"/>
              </a:rPr>
              <a:t>FEATURE SELECTION</a:t>
            </a:r>
            <a:endParaRPr sz="2000" b="1" dirty="0">
              <a:solidFill>
                <a:srgbClr val="2970B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333" name="Google Shape;2333;p5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CHOSING THE</a:t>
            </a:r>
            <a:br>
              <a:rPr lang="en" dirty="0"/>
            </a:br>
            <a:r>
              <a:rPr lang="en" dirty="0"/>
              <a:t>MODEL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0973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p53"/>
          <p:cNvSpPr txBox="1">
            <a:spLocks noGrp="1"/>
          </p:cNvSpPr>
          <p:nvPr>
            <p:ph type="subTitle" idx="1"/>
          </p:nvPr>
        </p:nvSpPr>
        <p:spPr>
          <a:xfrm>
            <a:off x="720000" y="2900050"/>
            <a:ext cx="3316800" cy="12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features are </a:t>
            </a:r>
            <a:r>
              <a:rPr lang="en" b="1" dirty="0"/>
              <a:t>ranked by their usefulness</a:t>
            </a:r>
            <a:r>
              <a:rPr lang="en" dirty="0"/>
              <a:t> to predict the target value. The </a:t>
            </a:r>
            <a:r>
              <a:rPr lang="en" b="1" dirty="0"/>
              <a:t>top 5 features are then selected</a:t>
            </a:r>
            <a:r>
              <a:rPr lang="en" dirty="0"/>
              <a:t> for the final model.</a:t>
            </a:r>
            <a:endParaRPr dirty="0"/>
          </a:p>
        </p:txBody>
      </p:sp>
      <p:sp>
        <p:nvSpPr>
          <p:cNvPr id="2379" name="Google Shape;2379;p53"/>
          <p:cNvSpPr txBox="1">
            <a:spLocks noGrp="1"/>
          </p:cNvSpPr>
          <p:nvPr>
            <p:ph type="title"/>
          </p:nvPr>
        </p:nvSpPr>
        <p:spPr>
          <a:xfrm>
            <a:off x="720000" y="1308713"/>
            <a:ext cx="4290300" cy="143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FEATURE</a:t>
            </a:r>
            <a:br>
              <a:rPr lang="en-US" dirty="0">
                <a:solidFill>
                  <a:schemeClr val="dk1"/>
                </a:solidFill>
              </a:rPr>
            </a:br>
            <a:r>
              <a:rPr lang="en-US" dirty="0">
                <a:solidFill>
                  <a:schemeClr val="dk1"/>
                </a:solidFill>
              </a:rPr>
              <a:t>IMPORTANCE</a:t>
            </a:r>
            <a:endParaRPr dirty="0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3E4F5A-2629-604E-8141-012BE399C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451" y="925368"/>
            <a:ext cx="3815163" cy="3633489"/>
          </a:xfrm>
          <a:prstGeom prst="rect">
            <a:avLst/>
          </a:prstGeom>
          <a:ln w="28575">
            <a:noFill/>
          </a:ln>
          <a:effectLst>
            <a:outerShdw blurRad="88900" dist="50800" dir="27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304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p51"/>
          <p:cNvSpPr/>
          <p:nvPr/>
        </p:nvSpPr>
        <p:spPr>
          <a:xfrm>
            <a:off x="6182949" y="1485000"/>
            <a:ext cx="2227500" cy="217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9" name="Google Shape;2339;p51"/>
          <p:cNvSpPr txBox="1">
            <a:spLocks noGrp="1"/>
          </p:cNvSpPr>
          <p:nvPr>
            <p:ph type="title"/>
          </p:nvPr>
        </p:nvSpPr>
        <p:spPr>
          <a:xfrm flipH="1">
            <a:off x="1984174" y="1778675"/>
            <a:ext cx="3941100" cy="13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DASHBOARD</a:t>
            </a:r>
            <a:br>
              <a:rPr lang="en" dirty="0"/>
            </a:br>
            <a:r>
              <a:rPr lang="en" dirty="0"/>
              <a:t>APPLICATION</a:t>
            </a:r>
            <a:endParaRPr dirty="0"/>
          </a:p>
        </p:txBody>
      </p:sp>
      <p:sp>
        <p:nvSpPr>
          <p:cNvPr id="2340" name="Google Shape;2340;p51"/>
          <p:cNvSpPr txBox="1">
            <a:spLocks noGrp="1"/>
          </p:cNvSpPr>
          <p:nvPr>
            <p:ph type="title" idx="2"/>
          </p:nvPr>
        </p:nvSpPr>
        <p:spPr>
          <a:xfrm flipH="1">
            <a:off x="5964999" y="1446675"/>
            <a:ext cx="2663400" cy="20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341" name="Google Shape;2341;p51"/>
          <p:cNvSpPr txBox="1">
            <a:spLocks noGrp="1"/>
          </p:cNvSpPr>
          <p:nvPr>
            <p:ph type="subTitle" idx="1"/>
          </p:nvPr>
        </p:nvSpPr>
        <p:spPr>
          <a:xfrm flipH="1">
            <a:off x="719975" y="3040575"/>
            <a:ext cx="5205300" cy="4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Using flask application to predict new data</a:t>
            </a:r>
          </a:p>
        </p:txBody>
      </p:sp>
    </p:spTree>
    <p:extLst>
      <p:ext uri="{BB962C8B-B14F-4D97-AF65-F5344CB8AC3E}">
        <p14:creationId xmlns:p14="http://schemas.microsoft.com/office/powerpoint/2010/main" val="306812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5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HOME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4A26E7-C95A-6349-A66F-16D5278C7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43" y="989896"/>
            <a:ext cx="6821578" cy="415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02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5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HISTOGRAM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A3A1A7-DED9-9A4E-BE8E-F8E014A5F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43" y="995100"/>
            <a:ext cx="6813033" cy="41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78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5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BOXPLOT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C41570-C579-EC4E-9503-3010A809C5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43" y="996000"/>
            <a:ext cx="6813033" cy="41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1648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5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SCATTER PLOT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9EEA68-4848-C046-ACB7-54C4BB812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43" y="989896"/>
            <a:ext cx="6821578" cy="415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8661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5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PIE PLOT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B4D6AB-F9C5-D04E-9874-603845D70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43" y="989896"/>
            <a:ext cx="6821578" cy="415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022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5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 PREDICT DATA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DB1079-2BFB-AF48-82BC-3DABDCFED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43" y="989896"/>
            <a:ext cx="6821578" cy="415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74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9" name="Google Shape;1839;p35"/>
          <p:cNvGrpSpPr/>
          <p:nvPr/>
        </p:nvGrpSpPr>
        <p:grpSpPr>
          <a:xfrm>
            <a:off x="4145997" y="379011"/>
            <a:ext cx="4529024" cy="748200"/>
            <a:chOff x="4049550" y="698100"/>
            <a:chExt cx="3911750" cy="829950"/>
          </a:xfrm>
        </p:grpSpPr>
        <p:sp>
          <p:nvSpPr>
            <p:cNvPr id="1840" name="Google Shape;1840;p35"/>
            <p:cNvSpPr/>
            <p:nvPr/>
          </p:nvSpPr>
          <p:spPr>
            <a:xfrm>
              <a:off x="4049550" y="698100"/>
              <a:ext cx="3838200" cy="747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4123100" y="780450"/>
              <a:ext cx="3838200" cy="7476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2" name="Google Shape;1842;p35"/>
          <p:cNvSpPr txBox="1">
            <a:spLocks noGrp="1"/>
          </p:cNvSpPr>
          <p:nvPr>
            <p:ph type="title" idx="16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IBM Plex Sans"/>
                <a:ea typeface="IBM Plex Sans"/>
                <a:cs typeface="IBM Plex Sans"/>
                <a:sym typeface="IBM Plex Sans"/>
              </a:rPr>
              <a:t>Contents</a:t>
            </a:r>
            <a:endParaRPr dirty="0"/>
          </a:p>
        </p:txBody>
      </p:sp>
      <p:sp>
        <p:nvSpPr>
          <p:cNvPr id="1843" name="Google Shape;1843;p35"/>
          <p:cNvSpPr txBox="1">
            <a:spLocks noGrp="1"/>
          </p:cNvSpPr>
          <p:nvPr>
            <p:ph type="title"/>
          </p:nvPr>
        </p:nvSpPr>
        <p:spPr>
          <a:xfrm flipH="1">
            <a:off x="522562" y="1668291"/>
            <a:ext cx="819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44" name="Google Shape;1844;p35"/>
          <p:cNvSpPr txBox="1">
            <a:spLocks noGrp="1"/>
          </p:cNvSpPr>
          <p:nvPr>
            <p:ph type="title" idx="2"/>
          </p:nvPr>
        </p:nvSpPr>
        <p:spPr>
          <a:xfrm flipH="1">
            <a:off x="1443574" y="1646733"/>
            <a:ext cx="25725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&amp; </a:t>
            </a:r>
            <a:br>
              <a:rPr lang="en" dirty="0"/>
            </a:br>
            <a:r>
              <a:rPr lang="en" dirty="0"/>
              <a:t>GOALS</a:t>
            </a:r>
            <a:endParaRPr dirty="0"/>
          </a:p>
        </p:txBody>
      </p:sp>
      <p:sp>
        <p:nvSpPr>
          <p:cNvPr id="1845" name="Google Shape;1845;p35"/>
          <p:cNvSpPr txBox="1">
            <a:spLocks noGrp="1"/>
          </p:cNvSpPr>
          <p:nvPr>
            <p:ph type="title" idx="3"/>
          </p:nvPr>
        </p:nvSpPr>
        <p:spPr>
          <a:xfrm flipH="1">
            <a:off x="1443574" y="2296959"/>
            <a:ext cx="27324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The context of the final project case</a:t>
            </a:r>
          </a:p>
        </p:txBody>
      </p:sp>
      <p:sp>
        <p:nvSpPr>
          <p:cNvPr id="1846" name="Google Shape;1846;p35"/>
          <p:cNvSpPr txBox="1">
            <a:spLocks noGrp="1"/>
          </p:cNvSpPr>
          <p:nvPr>
            <p:ph type="title" idx="4"/>
          </p:nvPr>
        </p:nvSpPr>
        <p:spPr>
          <a:xfrm flipH="1">
            <a:off x="522562" y="3201232"/>
            <a:ext cx="819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47" name="Google Shape;1847;p35"/>
          <p:cNvSpPr txBox="1">
            <a:spLocks noGrp="1"/>
          </p:cNvSpPr>
          <p:nvPr>
            <p:ph type="title" idx="5"/>
          </p:nvPr>
        </p:nvSpPr>
        <p:spPr>
          <a:xfrm flipH="1">
            <a:off x="1443574" y="3183182"/>
            <a:ext cx="2572500" cy="6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DATASETS</a:t>
            </a:r>
            <a:endParaRPr dirty="0"/>
          </a:p>
        </p:txBody>
      </p:sp>
      <p:sp>
        <p:nvSpPr>
          <p:cNvPr id="1848" name="Google Shape;1848;p35"/>
          <p:cNvSpPr txBox="1">
            <a:spLocks noGrp="1"/>
          </p:cNvSpPr>
          <p:nvPr>
            <p:ph type="title" idx="9"/>
          </p:nvPr>
        </p:nvSpPr>
        <p:spPr>
          <a:xfrm flipH="1">
            <a:off x="5124238" y="2037977"/>
            <a:ext cx="27324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Machine learning and feature importance</a:t>
            </a:r>
            <a:endParaRPr dirty="0"/>
          </a:p>
        </p:txBody>
      </p:sp>
      <p:sp>
        <p:nvSpPr>
          <p:cNvPr id="1849" name="Google Shape;1849;p35"/>
          <p:cNvSpPr txBox="1">
            <a:spLocks noGrp="1"/>
          </p:cNvSpPr>
          <p:nvPr>
            <p:ph type="title" idx="6"/>
          </p:nvPr>
        </p:nvSpPr>
        <p:spPr>
          <a:xfrm flipH="1">
            <a:off x="1443574" y="3599417"/>
            <a:ext cx="27324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data that is being used</a:t>
            </a:r>
            <a:endParaRPr dirty="0"/>
          </a:p>
        </p:txBody>
      </p:sp>
      <p:sp>
        <p:nvSpPr>
          <p:cNvPr id="1850" name="Google Shape;1850;p35"/>
          <p:cNvSpPr txBox="1">
            <a:spLocks noGrp="1"/>
          </p:cNvSpPr>
          <p:nvPr>
            <p:ph type="title" idx="7"/>
          </p:nvPr>
        </p:nvSpPr>
        <p:spPr>
          <a:xfrm flipH="1">
            <a:off x="4183124" y="1668291"/>
            <a:ext cx="819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51" name="Google Shape;1851;p35"/>
          <p:cNvSpPr txBox="1">
            <a:spLocks noGrp="1"/>
          </p:cNvSpPr>
          <p:nvPr>
            <p:ph type="title" idx="8"/>
          </p:nvPr>
        </p:nvSpPr>
        <p:spPr>
          <a:xfrm flipH="1">
            <a:off x="5124238" y="1646732"/>
            <a:ext cx="2572500" cy="6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MODELING</a:t>
            </a:r>
          </a:p>
        </p:txBody>
      </p:sp>
      <p:sp>
        <p:nvSpPr>
          <p:cNvPr id="1852" name="Google Shape;1852;p35"/>
          <p:cNvSpPr txBox="1">
            <a:spLocks noGrp="1"/>
          </p:cNvSpPr>
          <p:nvPr>
            <p:ph type="title" idx="13"/>
          </p:nvPr>
        </p:nvSpPr>
        <p:spPr>
          <a:xfrm flipH="1">
            <a:off x="4183124" y="3201232"/>
            <a:ext cx="819900" cy="4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53" name="Google Shape;1853;p35"/>
          <p:cNvSpPr txBox="1">
            <a:spLocks noGrp="1"/>
          </p:cNvSpPr>
          <p:nvPr>
            <p:ph type="title" idx="14"/>
          </p:nvPr>
        </p:nvSpPr>
        <p:spPr>
          <a:xfrm flipH="1">
            <a:off x="5124238" y="3183181"/>
            <a:ext cx="2572500" cy="6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DASHBOARD</a:t>
            </a:r>
            <a:br>
              <a:rPr lang="en-ID" dirty="0"/>
            </a:br>
            <a:r>
              <a:rPr lang="en-ID" dirty="0"/>
              <a:t>APPLICATION</a:t>
            </a:r>
          </a:p>
        </p:txBody>
      </p:sp>
      <p:sp>
        <p:nvSpPr>
          <p:cNvPr id="1854" name="Google Shape;1854;p35"/>
          <p:cNvSpPr txBox="1">
            <a:spLocks noGrp="1"/>
          </p:cNvSpPr>
          <p:nvPr>
            <p:ph type="title" idx="15"/>
          </p:nvPr>
        </p:nvSpPr>
        <p:spPr>
          <a:xfrm flipH="1">
            <a:off x="5124238" y="3838170"/>
            <a:ext cx="27324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Using flask application to predict new data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5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PREDICT RESULT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0F0552-AC3C-A447-A85E-ECA5991B3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43" y="989896"/>
            <a:ext cx="6821578" cy="4153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726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" name="Google Shape;2565;p60"/>
          <p:cNvSpPr txBox="1"/>
          <p:nvPr/>
        </p:nvSpPr>
        <p:spPr>
          <a:xfrm>
            <a:off x="720000" y="1451425"/>
            <a:ext cx="7704000" cy="29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CONCLUSION</a:t>
            </a:r>
            <a:endParaRPr sz="2000" b="1" dirty="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●"/>
            </a:pPr>
            <a:r>
              <a:rPr lang="en-US" dirty="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The factors that the management have to focus on are </a:t>
            </a:r>
            <a:r>
              <a:rPr lang="en-US" b="1" dirty="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Monthly Income, Marital Status, Number of Companies Worked, Distance from Home,  and Job Satisfaction.</a:t>
            </a: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●"/>
            </a:pPr>
            <a:r>
              <a:rPr lang="en-US" dirty="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We can predict new employee’s attrition using </a:t>
            </a:r>
            <a:r>
              <a:rPr lang="en-US" b="1" dirty="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Support Vector Classifier</a:t>
            </a:r>
            <a:r>
              <a:rPr lang="en-US" dirty="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, with a high accuracy score of </a:t>
            </a:r>
            <a:r>
              <a:rPr lang="en-US" b="1" dirty="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97,7%</a:t>
            </a:r>
            <a:r>
              <a:rPr lang="en-US" dirty="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.</a:t>
            </a:r>
            <a:endParaRPr dirty="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SUGGESTIONS</a:t>
            </a:r>
            <a:endParaRPr sz="2000" b="1" dirty="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●"/>
            </a:pPr>
            <a:r>
              <a:rPr lang="en-US" dirty="0">
                <a:solidFill>
                  <a:schemeClr val="hlink"/>
                </a:solidFill>
                <a:uFill>
                  <a:noFill/>
                </a:uFill>
                <a:latin typeface="Roboto Slab"/>
                <a:ea typeface="Roboto Slab"/>
                <a:cs typeface="Roboto Slab"/>
                <a:sym typeface="Roboto Slab"/>
              </a:rPr>
              <a:t>The management can </a:t>
            </a:r>
            <a:r>
              <a:rPr lang="en-US" b="1" dirty="0">
                <a:solidFill>
                  <a:schemeClr val="hlink"/>
                </a:solidFill>
                <a:uFill>
                  <a:noFill/>
                </a:uFill>
                <a:latin typeface="Roboto Slab"/>
                <a:ea typeface="Roboto Slab"/>
                <a:cs typeface="Roboto Slab"/>
                <a:sym typeface="Roboto Slab"/>
              </a:rPr>
              <a:t>address the factors that can be changed</a:t>
            </a:r>
            <a:r>
              <a:rPr lang="en-US" dirty="0">
                <a:solidFill>
                  <a:schemeClr val="hlink"/>
                </a:solidFill>
                <a:uFill>
                  <a:noFill/>
                </a:uFill>
                <a:latin typeface="Roboto Slab"/>
                <a:ea typeface="Roboto Slab"/>
                <a:cs typeface="Roboto Slab"/>
                <a:sym typeface="Roboto Slab"/>
              </a:rPr>
              <a:t> which are Monthly Income, Distance from Home, and Job Satisfaction.</a:t>
            </a:r>
            <a:endParaRPr dirty="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Slab"/>
              <a:buChar char="●"/>
            </a:pPr>
            <a:r>
              <a:rPr lang="en-US" dirty="0">
                <a:solidFill>
                  <a:schemeClr val="lt1"/>
                </a:solidFill>
                <a:uFill>
                  <a:noFill/>
                </a:uFill>
                <a:latin typeface="Roboto Slab"/>
                <a:ea typeface="Roboto Slab"/>
                <a:cs typeface="Roboto Slab"/>
                <a:sym typeface="Roboto Slab"/>
              </a:rPr>
              <a:t>Factors such as Marital Status and Number of Companies Worked can be </a:t>
            </a:r>
            <a:r>
              <a:rPr lang="en-US" b="1" dirty="0">
                <a:solidFill>
                  <a:schemeClr val="lt1"/>
                </a:solidFill>
                <a:uFill>
                  <a:noFill/>
                </a:uFill>
                <a:latin typeface="Roboto Slab"/>
                <a:ea typeface="Roboto Slab"/>
                <a:cs typeface="Roboto Slab"/>
                <a:sym typeface="Roboto Slab"/>
              </a:rPr>
              <a:t>kept in mind for future employee recruitment.</a:t>
            </a:r>
            <a:endParaRPr b="1" dirty="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566" name="Google Shape;2566;p60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 &amp;</a:t>
            </a:r>
            <a:br>
              <a:rPr lang="en" dirty="0"/>
            </a:br>
            <a:r>
              <a:rPr lang="en" dirty="0"/>
              <a:t>SUGGESTIONS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74740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43"/>
          <p:cNvSpPr txBox="1">
            <a:spLocks noGrp="1"/>
          </p:cNvSpPr>
          <p:nvPr>
            <p:ph type="title"/>
          </p:nvPr>
        </p:nvSpPr>
        <p:spPr>
          <a:xfrm>
            <a:off x="1332300" y="1369351"/>
            <a:ext cx="6479400" cy="24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THANK</a:t>
            </a:r>
            <a:br>
              <a:rPr lang="en" dirty="0">
                <a:solidFill>
                  <a:schemeClr val="dk1"/>
                </a:solidFill>
              </a:rPr>
            </a:br>
            <a:r>
              <a:rPr lang="en" dirty="0">
                <a:solidFill>
                  <a:schemeClr val="bg1"/>
                </a:solidFill>
              </a:rPr>
              <a:t>YOU</a:t>
            </a:r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7158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41"/>
          <p:cNvSpPr/>
          <p:nvPr/>
        </p:nvSpPr>
        <p:spPr>
          <a:xfrm>
            <a:off x="693975" y="1485000"/>
            <a:ext cx="2227500" cy="217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41"/>
          <p:cNvSpPr txBox="1">
            <a:spLocks noGrp="1"/>
          </p:cNvSpPr>
          <p:nvPr>
            <p:ph type="title"/>
          </p:nvPr>
        </p:nvSpPr>
        <p:spPr>
          <a:xfrm>
            <a:off x="3179150" y="1771625"/>
            <a:ext cx="4218900" cy="13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PROBLEMS &amp;</a:t>
            </a:r>
            <a:br>
              <a:rPr lang="en" dirty="0"/>
            </a:br>
            <a:r>
              <a:rPr lang="en" dirty="0"/>
              <a:t>GOALS</a:t>
            </a:r>
            <a:endParaRPr dirty="0"/>
          </a:p>
        </p:txBody>
      </p:sp>
      <p:sp>
        <p:nvSpPr>
          <p:cNvPr id="1964" name="Google Shape;1964;p41"/>
          <p:cNvSpPr txBox="1">
            <a:spLocks noGrp="1"/>
          </p:cNvSpPr>
          <p:nvPr>
            <p:ph type="title" idx="2"/>
          </p:nvPr>
        </p:nvSpPr>
        <p:spPr>
          <a:xfrm>
            <a:off x="476025" y="1439625"/>
            <a:ext cx="2663400" cy="20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DE8AC-BA15-B746-B784-CE170A7B47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context of the final project case</a:t>
            </a:r>
          </a:p>
        </p:txBody>
      </p:sp>
    </p:spTree>
    <p:extLst>
      <p:ext uri="{BB962C8B-B14F-4D97-AF65-F5344CB8AC3E}">
        <p14:creationId xmlns:p14="http://schemas.microsoft.com/office/powerpoint/2010/main" val="33195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36"/>
          <p:cNvSpPr txBox="1">
            <a:spLocks noGrp="1"/>
          </p:cNvSpPr>
          <p:nvPr>
            <p:ph type="title" idx="3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grpSp>
        <p:nvGrpSpPr>
          <p:cNvPr id="1860" name="Google Shape;1860;p36"/>
          <p:cNvGrpSpPr/>
          <p:nvPr/>
        </p:nvGrpSpPr>
        <p:grpSpPr>
          <a:xfrm rot="2120665">
            <a:off x="806012" y="-112309"/>
            <a:ext cx="385166" cy="357746"/>
            <a:chOff x="2797467" y="161118"/>
            <a:chExt cx="1396959" cy="1297507"/>
          </a:xfrm>
        </p:grpSpPr>
        <p:sp>
          <p:nvSpPr>
            <p:cNvPr id="1861" name="Google Shape;1861;p36"/>
            <p:cNvSpPr/>
            <p:nvPr/>
          </p:nvSpPr>
          <p:spPr>
            <a:xfrm>
              <a:off x="2797467" y="161118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6"/>
            <p:cNvSpPr/>
            <p:nvPr/>
          </p:nvSpPr>
          <p:spPr>
            <a:xfrm>
              <a:off x="3367846" y="161118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6"/>
            <p:cNvSpPr/>
            <p:nvPr/>
          </p:nvSpPr>
          <p:spPr>
            <a:xfrm>
              <a:off x="3938226" y="161118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6"/>
            <p:cNvSpPr/>
            <p:nvPr/>
          </p:nvSpPr>
          <p:spPr>
            <a:xfrm>
              <a:off x="2797467" y="678550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6"/>
            <p:cNvSpPr/>
            <p:nvPr/>
          </p:nvSpPr>
          <p:spPr>
            <a:xfrm>
              <a:off x="3367821" y="678550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6"/>
            <p:cNvSpPr/>
            <p:nvPr/>
          </p:nvSpPr>
          <p:spPr>
            <a:xfrm>
              <a:off x="3938201" y="678550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6"/>
            <p:cNvSpPr/>
            <p:nvPr/>
          </p:nvSpPr>
          <p:spPr>
            <a:xfrm>
              <a:off x="2797467" y="1196125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6"/>
            <p:cNvSpPr/>
            <p:nvPr/>
          </p:nvSpPr>
          <p:spPr>
            <a:xfrm>
              <a:off x="3367821" y="1196125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6"/>
            <p:cNvSpPr/>
            <p:nvPr/>
          </p:nvSpPr>
          <p:spPr>
            <a:xfrm>
              <a:off x="3938201" y="1196125"/>
              <a:ext cx="256200" cy="262500"/>
            </a:xfrm>
            <a:prstGeom prst="ellipse">
              <a:avLst/>
            </a:prstGeom>
            <a:solidFill>
              <a:srgbClr val="2970B1">
                <a:alpha val="5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0" name="Google Shape;1870;p36"/>
          <p:cNvSpPr txBox="1">
            <a:spLocks noGrp="1"/>
          </p:cNvSpPr>
          <p:nvPr>
            <p:ph type="title"/>
          </p:nvPr>
        </p:nvSpPr>
        <p:spPr>
          <a:xfrm flipH="1">
            <a:off x="724848" y="1565847"/>
            <a:ext cx="4200300" cy="7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XYZ COMPANY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AA2506-D13D-FC46-880C-88C5015898BE}"/>
              </a:ext>
            </a:extLst>
          </p:cNvPr>
          <p:cNvSpPr txBox="1"/>
          <p:nvPr/>
        </p:nvSpPr>
        <p:spPr>
          <a:xfrm>
            <a:off x="724848" y="2170632"/>
            <a:ext cx="5675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Employs around 4000 employees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Every year around 15% of it’s employees leave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The level of attrition (employee leaving) is bad for the 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The management wanted to understand what factors they should focus 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40"/>
          <p:cNvSpPr txBox="1">
            <a:spLocks noGrp="1"/>
          </p:cNvSpPr>
          <p:nvPr>
            <p:ph type="title"/>
          </p:nvPr>
        </p:nvSpPr>
        <p:spPr>
          <a:xfrm>
            <a:off x="1250100" y="2156673"/>
            <a:ext cx="6643800" cy="15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Identify what are the most significant factors affecting attrition and making a model to predict new employee’s attrition</a:t>
            </a:r>
            <a:endParaRPr sz="2400" dirty="0"/>
          </a:p>
        </p:txBody>
      </p:sp>
      <p:sp>
        <p:nvSpPr>
          <p:cNvPr id="1957" name="Google Shape;1957;p40"/>
          <p:cNvSpPr txBox="1">
            <a:spLocks noGrp="1"/>
          </p:cNvSpPr>
          <p:nvPr>
            <p:ph type="subTitle" idx="1"/>
          </p:nvPr>
        </p:nvSpPr>
        <p:spPr>
          <a:xfrm>
            <a:off x="2952750" y="1324883"/>
            <a:ext cx="32385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GOALS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693080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41"/>
          <p:cNvSpPr/>
          <p:nvPr/>
        </p:nvSpPr>
        <p:spPr>
          <a:xfrm>
            <a:off x="693975" y="1485000"/>
            <a:ext cx="2227500" cy="217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41"/>
          <p:cNvSpPr txBox="1">
            <a:spLocks noGrp="1"/>
          </p:cNvSpPr>
          <p:nvPr>
            <p:ph type="title"/>
          </p:nvPr>
        </p:nvSpPr>
        <p:spPr>
          <a:xfrm>
            <a:off x="3179150" y="1771625"/>
            <a:ext cx="4218900" cy="13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DATASETS</a:t>
            </a:r>
            <a:endParaRPr dirty="0"/>
          </a:p>
        </p:txBody>
      </p:sp>
      <p:sp>
        <p:nvSpPr>
          <p:cNvPr id="1964" name="Google Shape;1964;p41"/>
          <p:cNvSpPr txBox="1">
            <a:spLocks noGrp="1"/>
          </p:cNvSpPr>
          <p:nvPr>
            <p:ph type="title" idx="2"/>
          </p:nvPr>
        </p:nvSpPr>
        <p:spPr>
          <a:xfrm>
            <a:off x="476025" y="1439625"/>
            <a:ext cx="2663400" cy="20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65" name="Google Shape;1965;p41"/>
          <p:cNvSpPr txBox="1">
            <a:spLocks noGrp="1"/>
          </p:cNvSpPr>
          <p:nvPr>
            <p:ph type="subTitle" idx="1"/>
          </p:nvPr>
        </p:nvSpPr>
        <p:spPr>
          <a:xfrm>
            <a:off x="3179150" y="2747259"/>
            <a:ext cx="5251200" cy="3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 data that is being used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7371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p39"/>
          <p:cNvSpPr txBox="1">
            <a:spLocks noGrp="1"/>
          </p:cNvSpPr>
          <p:nvPr>
            <p:ph type="title" idx="9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DATASETS</a:t>
            </a:r>
            <a:endParaRPr dirty="0"/>
          </a:p>
        </p:txBody>
      </p:sp>
      <p:sp>
        <p:nvSpPr>
          <p:cNvPr id="1924" name="Google Shape;1924;p39"/>
          <p:cNvSpPr txBox="1">
            <a:spLocks noGrp="1"/>
          </p:cNvSpPr>
          <p:nvPr>
            <p:ph type="title"/>
          </p:nvPr>
        </p:nvSpPr>
        <p:spPr>
          <a:xfrm flipH="1">
            <a:off x="2446575" y="1775602"/>
            <a:ext cx="2229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</a:t>
            </a:r>
            <a:endParaRPr dirty="0"/>
          </a:p>
        </p:txBody>
      </p:sp>
      <p:sp>
        <p:nvSpPr>
          <p:cNvPr id="1925" name="Google Shape;1925;p39"/>
          <p:cNvSpPr txBox="1">
            <a:spLocks noGrp="1"/>
          </p:cNvSpPr>
          <p:nvPr>
            <p:ph type="title" idx="2"/>
          </p:nvPr>
        </p:nvSpPr>
        <p:spPr>
          <a:xfrm flipH="1">
            <a:off x="2476725" y="2133652"/>
            <a:ext cx="2331232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From </a:t>
            </a:r>
            <a:r>
              <a:rPr lang="en-US" dirty="0" err="1"/>
              <a:t>kaggle.com</a:t>
            </a:r>
            <a:br>
              <a:rPr lang="en-US" dirty="0"/>
            </a:br>
            <a:r>
              <a:rPr lang="en-US" dirty="0"/>
              <a:t>“HR Analytics Case Study”</a:t>
            </a:r>
            <a:endParaRPr dirty="0"/>
          </a:p>
        </p:txBody>
      </p:sp>
      <p:sp>
        <p:nvSpPr>
          <p:cNvPr id="1926" name="Google Shape;1926;p39"/>
          <p:cNvSpPr txBox="1">
            <a:spLocks noGrp="1"/>
          </p:cNvSpPr>
          <p:nvPr>
            <p:ph type="title" idx="3"/>
          </p:nvPr>
        </p:nvSpPr>
        <p:spPr>
          <a:xfrm flipH="1">
            <a:off x="5598275" y="1774650"/>
            <a:ext cx="2229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ROWS</a:t>
            </a:r>
            <a:endParaRPr dirty="0"/>
          </a:p>
        </p:txBody>
      </p:sp>
      <p:sp>
        <p:nvSpPr>
          <p:cNvPr id="1927" name="Google Shape;1927;p39"/>
          <p:cNvSpPr txBox="1">
            <a:spLocks noGrp="1"/>
          </p:cNvSpPr>
          <p:nvPr>
            <p:ph type="title" idx="4"/>
          </p:nvPr>
        </p:nvSpPr>
        <p:spPr>
          <a:xfrm flipH="1">
            <a:off x="5683025" y="2132700"/>
            <a:ext cx="205980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4410 rows of data</a:t>
            </a:r>
            <a:endParaRPr dirty="0"/>
          </a:p>
        </p:txBody>
      </p:sp>
      <p:sp>
        <p:nvSpPr>
          <p:cNvPr id="1928" name="Google Shape;1928;p39"/>
          <p:cNvSpPr txBox="1">
            <a:spLocks noGrp="1"/>
          </p:cNvSpPr>
          <p:nvPr>
            <p:ph type="title" idx="5"/>
          </p:nvPr>
        </p:nvSpPr>
        <p:spPr>
          <a:xfrm flipH="1">
            <a:off x="2446575" y="3535350"/>
            <a:ext cx="22293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  <p:sp>
        <p:nvSpPr>
          <p:cNvPr id="1929" name="Google Shape;1929;p39"/>
          <p:cNvSpPr txBox="1">
            <a:spLocks noGrp="1"/>
          </p:cNvSpPr>
          <p:nvPr>
            <p:ph type="title" idx="6"/>
          </p:nvPr>
        </p:nvSpPr>
        <p:spPr>
          <a:xfrm flipH="1">
            <a:off x="2531325" y="3893400"/>
            <a:ext cx="205980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28 features of employee information</a:t>
            </a:r>
            <a:endParaRPr dirty="0"/>
          </a:p>
        </p:txBody>
      </p:sp>
      <p:sp>
        <p:nvSpPr>
          <p:cNvPr id="1930" name="Google Shape;1930;p39"/>
          <p:cNvSpPr txBox="1">
            <a:spLocks noGrp="1"/>
          </p:cNvSpPr>
          <p:nvPr>
            <p:ph type="title" idx="7"/>
          </p:nvPr>
        </p:nvSpPr>
        <p:spPr>
          <a:xfrm flipH="1">
            <a:off x="5598275" y="3534397"/>
            <a:ext cx="22293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CLEANED</a:t>
            </a:r>
            <a:endParaRPr dirty="0"/>
          </a:p>
        </p:txBody>
      </p:sp>
      <p:sp>
        <p:nvSpPr>
          <p:cNvPr id="1931" name="Google Shape;1931;p39"/>
          <p:cNvSpPr txBox="1">
            <a:spLocks noGrp="1"/>
          </p:cNvSpPr>
          <p:nvPr>
            <p:ph type="title" idx="8"/>
          </p:nvPr>
        </p:nvSpPr>
        <p:spPr>
          <a:xfrm flipH="1">
            <a:off x="5683025" y="3885300"/>
            <a:ext cx="205980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17 features with 4300 rows of data</a:t>
            </a:r>
            <a:endParaRPr dirty="0"/>
          </a:p>
        </p:txBody>
      </p:sp>
      <p:grpSp>
        <p:nvGrpSpPr>
          <p:cNvPr id="44" name="Google Shape;10105;p76">
            <a:extLst>
              <a:ext uri="{FF2B5EF4-FFF2-40B4-BE49-F238E27FC236}">
                <a16:creationId xmlns:a16="http://schemas.microsoft.com/office/drawing/2014/main" id="{2C15AE3E-B8B9-D246-939B-19C715FA2CE5}"/>
              </a:ext>
            </a:extLst>
          </p:cNvPr>
          <p:cNvGrpSpPr/>
          <p:nvPr/>
        </p:nvGrpSpPr>
        <p:grpSpPr>
          <a:xfrm>
            <a:off x="6506339" y="3028543"/>
            <a:ext cx="419443" cy="420487"/>
            <a:chOff x="-3771675" y="3971775"/>
            <a:chExt cx="291300" cy="292025"/>
          </a:xfrm>
          <a:solidFill>
            <a:schemeClr val="tx1"/>
          </a:solidFill>
        </p:grpSpPr>
        <p:sp>
          <p:nvSpPr>
            <p:cNvPr id="45" name="Google Shape;10106;p76">
              <a:extLst>
                <a:ext uri="{FF2B5EF4-FFF2-40B4-BE49-F238E27FC236}">
                  <a16:creationId xmlns:a16="http://schemas.microsoft.com/office/drawing/2014/main" id="{91C758D9-A6AA-1B45-A8BC-A33314193EFE}"/>
                </a:ext>
              </a:extLst>
            </p:cNvPr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107;p76">
              <a:extLst>
                <a:ext uri="{FF2B5EF4-FFF2-40B4-BE49-F238E27FC236}">
                  <a16:creationId xmlns:a16="http://schemas.microsoft.com/office/drawing/2014/main" id="{6031813E-CDC6-3742-89EC-A872F8031248}"/>
                </a:ext>
              </a:extLst>
            </p:cNvPr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108;p76">
              <a:extLst>
                <a:ext uri="{FF2B5EF4-FFF2-40B4-BE49-F238E27FC236}">
                  <a16:creationId xmlns:a16="http://schemas.microsoft.com/office/drawing/2014/main" id="{89564752-D6BE-394E-9651-E8DAE24E6D1E}"/>
                </a:ext>
              </a:extLst>
            </p:cNvPr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109;p76">
              <a:extLst>
                <a:ext uri="{FF2B5EF4-FFF2-40B4-BE49-F238E27FC236}">
                  <a16:creationId xmlns:a16="http://schemas.microsoft.com/office/drawing/2014/main" id="{CC55507A-295C-2443-9417-7C2B449BDA6A}"/>
                </a:ext>
              </a:extLst>
            </p:cNvPr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110;p76">
              <a:extLst>
                <a:ext uri="{FF2B5EF4-FFF2-40B4-BE49-F238E27FC236}">
                  <a16:creationId xmlns:a16="http://schemas.microsoft.com/office/drawing/2014/main" id="{29EF9CC0-23F1-F14E-A224-AE0D000091C4}"/>
                </a:ext>
              </a:extLst>
            </p:cNvPr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" name="Google Shape;8642;p73">
            <a:extLst>
              <a:ext uri="{FF2B5EF4-FFF2-40B4-BE49-F238E27FC236}">
                <a16:creationId xmlns:a16="http://schemas.microsoft.com/office/drawing/2014/main" id="{A67E1B21-30B6-2C49-A791-FA667F57327F}"/>
              </a:ext>
            </a:extLst>
          </p:cNvPr>
          <p:cNvGrpSpPr/>
          <p:nvPr/>
        </p:nvGrpSpPr>
        <p:grpSpPr>
          <a:xfrm>
            <a:off x="3422503" y="3150774"/>
            <a:ext cx="354586" cy="353645"/>
            <a:chOff x="-32569575" y="3586425"/>
            <a:chExt cx="292225" cy="291450"/>
          </a:xfrm>
          <a:solidFill>
            <a:schemeClr val="accent4"/>
          </a:solidFill>
        </p:grpSpPr>
        <p:sp>
          <p:nvSpPr>
            <p:cNvPr id="51" name="Google Shape;8643;p73">
              <a:extLst>
                <a:ext uri="{FF2B5EF4-FFF2-40B4-BE49-F238E27FC236}">
                  <a16:creationId xmlns:a16="http://schemas.microsoft.com/office/drawing/2014/main" id="{35090D58-77B9-1441-8623-946B08FE7935}"/>
                </a:ext>
              </a:extLst>
            </p:cNvPr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644;p73">
              <a:extLst>
                <a:ext uri="{FF2B5EF4-FFF2-40B4-BE49-F238E27FC236}">
                  <a16:creationId xmlns:a16="http://schemas.microsoft.com/office/drawing/2014/main" id="{633EFA86-1127-D74F-9286-A6AB94A9B4C1}"/>
                </a:ext>
              </a:extLst>
            </p:cNvPr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0017;p76">
            <a:extLst>
              <a:ext uri="{FF2B5EF4-FFF2-40B4-BE49-F238E27FC236}">
                <a16:creationId xmlns:a16="http://schemas.microsoft.com/office/drawing/2014/main" id="{44A931BD-638F-664A-B5FD-030903991A70}"/>
              </a:ext>
            </a:extLst>
          </p:cNvPr>
          <p:cNvGrpSpPr/>
          <p:nvPr/>
        </p:nvGrpSpPr>
        <p:grpSpPr>
          <a:xfrm>
            <a:off x="6502519" y="1327760"/>
            <a:ext cx="420811" cy="419659"/>
            <a:chOff x="-2671375" y="3597450"/>
            <a:chExt cx="292250" cy="291450"/>
          </a:xfrm>
          <a:solidFill>
            <a:schemeClr val="accent4"/>
          </a:solidFill>
        </p:grpSpPr>
        <p:sp>
          <p:nvSpPr>
            <p:cNvPr id="54" name="Google Shape;10018;p76">
              <a:extLst>
                <a:ext uri="{FF2B5EF4-FFF2-40B4-BE49-F238E27FC236}">
                  <a16:creationId xmlns:a16="http://schemas.microsoft.com/office/drawing/2014/main" id="{307416E8-34E1-444F-A94A-D9FF8A38229D}"/>
                </a:ext>
              </a:extLst>
            </p:cNvPr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019;p76">
              <a:extLst>
                <a:ext uri="{FF2B5EF4-FFF2-40B4-BE49-F238E27FC236}">
                  <a16:creationId xmlns:a16="http://schemas.microsoft.com/office/drawing/2014/main" id="{7C1258D7-3F77-D54C-A1FA-6148546F3C87}"/>
                </a:ext>
              </a:extLst>
            </p:cNvPr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9944;p76">
            <a:extLst>
              <a:ext uri="{FF2B5EF4-FFF2-40B4-BE49-F238E27FC236}">
                <a16:creationId xmlns:a16="http://schemas.microsoft.com/office/drawing/2014/main" id="{44319A39-BF61-4B4E-8007-5B77D51D99FE}"/>
              </a:ext>
            </a:extLst>
          </p:cNvPr>
          <p:cNvGrpSpPr/>
          <p:nvPr/>
        </p:nvGrpSpPr>
        <p:grpSpPr>
          <a:xfrm>
            <a:off x="3350261" y="1329942"/>
            <a:ext cx="421927" cy="419371"/>
            <a:chOff x="-6689825" y="3992050"/>
            <a:chExt cx="293025" cy="291250"/>
          </a:xfrm>
          <a:solidFill>
            <a:schemeClr val="tx1"/>
          </a:solidFill>
        </p:grpSpPr>
        <p:sp>
          <p:nvSpPr>
            <p:cNvPr id="57" name="Google Shape;9945;p76">
              <a:extLst>
                <a:ext uri="{FF2B5EF4-FFF2-40B4-BE49-F238E27FC236}">
                  <a16:creationId xmlns:a16="http://schemas.microsoft.com/office/drawing/2014/main" id="{0D0DC6D7-A106-2240-B1A3-48E7058869E9}"/>
                </a:ext>
              </a:extLst>
            </p:cNvPr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946;p76">
              <a:extLst>
                <a:ext uri="{FF2B5EF4-FFF2-40B4-BE49-F238E27FC236}">
                  <a16:creationId xmlns:a16="http://schemas.microsoft.com/office/drawing/2014/main" id="{8BD98243-C68C-AD47-8611-FB516295BD90}"/>
                </a:ext>
              </a:extLst>
            </p:cNvPr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947;p76">
              <a:extLst>
                <a:ext uri="{FF2B5EF4-FFF2-40B4-BE49-F238E27FC236}">
                  <a16:creationId xmlns:a16="http://schemas.microsoft.com/office/drawing/2014/main" id="{7E2241ED-EEAC-464B-A42B-C37F5888CA1D}"/>
                </a:ext>
              </a:extLst>
            </p:cNvPr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948;p76">
              <a:extLst>
                <a:ext uri="{FF2B5EF4-FFF2-40B4-BE49-F238E27FC236}">
                  <a16:creationId xmlns:a16="http://schemas.microsoft.com/office/drawing/2014/main" id="{240ACB48-65BC-EA42-AEED-061BF3D16FE7}"/>
                </a:ext>
              </a:extLst>
            </p:cNvPr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949;p76">
              <a:extLst>
                <a:ext uri="{FF2B5EF4-FFF2-40B4-BE49-F238E27FC236}">
                  <a16:creationId xmlns:a16="http://schemas.microsoft.com/office/drawing/2014/main" id="{DD4A4C05-B60C-6A4E-B3D1-9E77C850C829}"/>
                </a:ext>
              </a:extLst>
            </p:cNvPr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950;p76">
              <a:extLst>
                <a:ext uri="{FF2B5EF4-FFF2-40B4-BE49-F238E27FC236}">
                  <a16:creationId xmlns:a16="http://schemas.microsoft.com/office/drawing/2014/main" id="{151CC43A-2ECF-3B4D-80AA-D597F34DD774}"/>
                </a:ext>
              </a:extLst>
            </p:cNvPr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951;p76">
              <a:extLst>
                <a:ext uri="{FF2B5EF4-FFF2-40B4-BE49-F238E27FC236}">
                  <a16:creationId xmlns:a16="http://schemas.microsoft.com/office/drawing/2014/main" id="{B73DD382-4FC1-D140-9266-3DA18377913E}"/>
                </a:ext>
              </a:extLst>
            </p:cNvPr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9952;p76">
              <a:extLst>
                <a:ext uri="{FF2B5EF4-FFF2-40B4-BE49-F238E27FC236}">
                  <a16:creationId xmlns:a16="http://schemas.microsoft.com/office/drawing/2014/main" id="{403C68F5-ED8D-1A4A-8D4E-DACE14920CD5}"/>
                </a:ext>
              </a:extLst>
            </p:cNvPr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9953;p76">
              <a:extLst>
                <a:ext uri="{FF2B5EF4-FFF2-40B4-BE49-F238E27FC236}">
                  <a16:creationId xmlns:a16="http://schemas.microsoft.com/office/drawing/2014/main" id="{AECA1908-EAAA-DA46-B88E-98F7878E5F37}"/>
                </a:ext>
              </a:extLst>
            </p:cNvPr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9954;p76">
              <a:extLst>
                <a:ext uri="{FF2B5EF4-FFF2-40B4-BE49-F238E27FC236}">
                  <a16:creationId xmlns:a16="http://schemas.microsoft.com/office/drawing/2014/main" id="{465AEC05-3252-424A-BF21-3F3E508C3452}"/>
                </a:ext>
              </a:extLst>
            </p:cNvPr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9955;p76">
              <a:extLst>
                <a:ext uri="{FF2B5EF4-FFF2-40B4-BE49-F238E27FC236}">
                  <a16:creationId xmlns:a16="http://schemas.microsoft.com/office/drawing/2014/main" id="{97412E92-A562-2549-83CC-68828ECBA5C3}"/>
                </a:ext>
              </a:extLst>
            </p:cNvPr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9956;p76">
              <a:extLst>
                <a:ext uri="{FF2B5EF4-FFF2-40B4-BE49-F238E27FC236}">
                  <a16:creationId xmlns:a16="http://schemas.microsoft.com/office/drawing/2014/main" id="{A294D2E9-C536-324F-A20E-D85835F269BE}"/>
                </a:ext>
              </a:extLst>
            </p:cNvPr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p51"/>
          <p:cNvSpPr/>
          <p:nvPr/>
        </p:nvSpPr>
        <p:spPr>
          <a:xfrm>
            <a:off x="6182949" y="1485000"/>
            <a:ext cx="2227500" cy="217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9" name="Google Shape;2339;p51"/>
          <p:cNvSpPr txBox="1">
            <a:spLocks noGrp="1"/>
          </p:cNvSpPr>
          <p:nvPr>
            <p:ph type="title"/>
          </p:nvPr>
        </p:nvSpPr>
        <p:spPr>
          <a:xfrm flipH="1">
            <a:off x="1984174" y="1778675"/>
            <a:ext cx="3941100" cy="13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</a:t>
            </a:r>
            <a:endParaRPr dirty="0"/>
          </a:p>
        </p:txBody>
      </p:sp>
      <p:sp>
        <p:nvSpPr>
          <p:cNvPr id="2340" name="Google Shape;2340;p51"/>
          <p:cNvSpPr txBox="1">
            <a:spLocks noGrp="1"/>
          </p:cNvSpPr>
          <p:nvPr>
            <p:ph type="title" idx="2"/>
          </p:nvPr>
        </p:nvSpPr>
        <p:spPr>
          <a:xfrm flipH="1">
            <a:off x="5964999" y="1446675"/>
            <a:ext cx="2663400" cy="200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341" name="Google Shape;2341;p51"/>
          <p:cNvSpPr txBox="1">
            <a:spLocks noGrp="1"/>
          </p:cNvSpPr>
          <p:nvPr>
            <p:ph type="subTitle" idx="1"/>
          </p:nvPr>
        </p:nvSpPr>
        <p:spPr>
          <a:xfrm flipH="1">
            <a:off x="719975" y="2713175"/>
            <a:ext cx="5205300" cy="4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Machine learning and 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2765881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" name="Google Shape;2488;p56"/>
          <p:cNvSpPr txBox="1">
            <a:spLocks noGrp="1"/>
          </p:cNvSpPr>
          <p:nvPr>
            <p:ph type="title"/>
          </p:nvPr>
        </p:nvSpPr>
        <p:spPr>
          <a:xfrm flipH="1">
            <a:off x="987150" y="378991"/>
            <a:ext cx="7443300" cy="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br>
              <a:rPr lang="en" dirty="0"/>
            </a:br>
            <a:r>
              <a:rPr lang="en" dirty="0"/>
              <a:t>ALGORITHMS</a:t>
            </a:r>
            <a:endParaRPr dirty="0"/>
          </a:p>
        </p:txBody>
      </p:sp>
      <p:sp>
        <p:nvSpPr>
          <p:cNvPr id="2489" name="Google Shape;2489;p56"/>
          <p:cNvSpPr txBox="1">
            <a:spLocks noGrp="1"/>
          </p:cNvSpPr>
          <p:nvPr>
            <p:ph type="body" idx="1"/>
          </p:nvPr>
        </p:nvSpPr>
        <p:spPr>
          <a:xfrm>
            <a:off x="1676400" y="1906051"/>
            <a:ext cx="5791200" cy="2050652"/>
          </a:xfrm>
          <a:prstGeom prst="rect">
            <a:avLst/>
          </a:prstGeom>
        </p:spPr>
        <p:txBody>
          <a:bodyPr spcFirstLastPara="1" wrap="square" lIns="0" tIns="91425" rIns="91425" bIns="91425" numCol="2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D" dirty="0">
                <a:solidFill>
                  <a:schemeClr val="lt1"/>
                </a:solidFill>
              </a:rPr>
              <a:t>Logistic Regression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D" dirty="0">
                <a:solidFill>
                  <a:schemeClr val="lt1"/>
                </a:solidFill>
              </a:rPr>
              <a:t>Decision Tree Classifier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D" dirty="0">
                <a:solidFill>
                  <a:schemeClr val="lt1"/>
                </a:solidFill>
              </a:rPr>
              <a:t>Random Forest Classifier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D" dirty="0">
                <a:solidFill>
                  <a:schemeClr val="lt1"/>
                </a:solidFill>
              </a:rPr>
              <a:t>AdaBoost Classifier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D" dirty="0">
                <a:solidFill>
                  <a:schemeClr val="lt1"/>
                </a:solidFill>
              </a:rPr>
              <a:t>Gradient Boost Classifier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ID" dirty="0">
                <a:solidFill>
                  <a:schemeClr val="lt1"/>
                </a:solidFill>
              </a:rPr>
              <a:t>Extreme Gradient Boost Classifier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endParaRPr lang="en-ID" dirty="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ID" dirty="0"/>
              <a:t>Naïve Bayes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ID" dirty="0"/>
              <a:t>K-Nearest Neighbour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ID" dirty="0"/>
              <a:t>Support Vector Classifier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ID" dirty="0"/>
              <a:t>Multi-Layer Perceptron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endParaRPr lang="en-ID" dirty="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lang="en-ID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508462"/>
      </p:ext>
    </p:extLst>
  </p:cSld>
  <p:clrMapOvr>
    <a:masterClrMapping/>
  </p:clrMapOvr>
</p:sld>
</file>

<file path=ppt/theme/theme1.xml><?xml version="1.0" encoding="utf-8"?>
<a:theme xmlns:a="http://schemas.openxmlformats.org/drawingml/2006/main" name="Tax Consulting by Slidesgo">
  <a:themeElements>
    <a:clrScheme name="Simple Light">
      <a:dk1>
        <a:srgbClr val="D50000"/>
      </a:dk1>
      <a:lt1>
        <a:srgbClr val="2970B1"/>
      </a:lt1>
      <a:dk2>
        <a:srgbClr val="4D8FCB"/>
      </a:dk2>
      <a:lt2>
        <a:srgbClr val="F3F3F3"/>
      </a:lt2>
      <a:accent1>
        <a:srgbClr val="EA9999"/>
      </a:accent1>
      <a:accent2>
        <a:srgbClr val="FFFFFF"/>
      </a:accent2>
      <a:accent3>
        <a:srgbClr val="E7F0F8"/>
      </a:accent3>
      <a:accent4>
        <a:srgbClr val="FFD966"/>
      </a:accent4>
      <a:accent5>
        <a:srgbClr val="2970B1"/>
      </a:accent5>
      <a:accent6>
        <a:srgbClr val="4D8FCB"/>
      </a:accent6>
      <a:hlink>
        <a:srgbClr val="2970B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368</Words>
  <Application>Microsoft Macintosh PowerPoint</Application>
  <PresentationFormat>On-screen Show (16:9)</PresentationFormat>
  <Paragraphs>94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IBM Plex Sans SemiBold</vt:lpstr>
      <vt:lpstr>Bitter</vt:lpstr>
      <vt:lpstr>Roboto Slab</vt:lpstr>
      <vt:lpstr>Roboto Slab Regular</vt:lpstr>
      <vt:lpstr>Roboto</vt:lpstr>
      <vt:lpstr>IBM Plex Sans</vt:lpstr>
      <vt:lpstr>Tax Consulting by Slidesgo</vt:lpstr>
      <vt:lpstr>HR Analytics Final Project</vt:lpstr>
      <vt:lpstr>Contents</vt:lpstr>
      <vt:lpstr>PROBLEMS &amp; GOALS</vt:lpstr>
      <vt:lpstr>PROBLEM</vt:lpstr>
      <vt:lpstr>Identify what are the most significant factors affecting attrition and making a model to predict new employee’s attrition</vt:lpstr>
      <vt:lpstr>DATASETS</vt:lpstr>
      <vt:lpstr>DATASETS</vt:lpstr>
      <vt:lpstr>MODELING</vt:lpstr>
      <vt:lpstr>MACHINE LEARNING ALGORITHMS</vt:lpstr>
      <vt:lpstr>CHOOSING THE MODEL</vt:lpstr>
      <vt:lpstr>CHOSING THE MODEL</vt:lpstr>
      <vt:lpstr>FEATURE IMPORTANCE</vt:lpstr>
      <vt:lpstr>DASHBOARD APPLICATION</vt:lpstr>
      <vt:lpstr>HOME</vt:lpstr>
      <vt:lpstr>HISTOGRAM</vt:lpstr>
      <vt:lpstr>BOXPLOT</vt:lpstr>
      <vt:lpstr>SCATTER PLOT</vt:lpstr>
      <vt:lpstr>PIE PLOT</vt:lpstr>
      <vt:lpstr>INPUT PREDICT DATA</vt:lpstr>
      <vt:lpstr>PREDICT RESULT</vt:lpstr>
      <vt:lpstr>CONCLUSION &amp; SUGGESTIONS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 Analytics Final Project</dc:title>
  <cp:lastModifiedBy>Muhammad Rizky</cp:lastModifiedBy>
  <cp:revision>10</cp:revision>
  <dcterms:modified xsi:type="dcterms:W3CDTF">2020-10-01T03:58:36Z</dcterms:modified>
</cp:coreProperties>
</file>